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4"/>
    <p:sldMasterId id="214748370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Archivo Light"/>
      <p:regular r:id="rId19"/>
      <p:bold r:id="rId20"/>
      <p:italic r:id="rId21"/>
      <p:boldItalic r:id="rId22"/>
    </p:embeddedFont>
    <p:embeddedFont>
      <p:font typeface="Old Standard TT"/>
      <p:regular r:id="rId23"/>
      <p:bold r:id="rId24"/>
      <p:italic r:id="rId25"/>
    </p:embeddedFont>
    <p:embeddedFont>
      <p:font typeface="Archivo"/>
      <p:regular r:id="rId26"/>
      <p:bold r:id="rId27"/>
      <p:italic r:id="rId28"/>
      <p:boldItalic r:id="rId29"/>
    </p:embeddedFont>
    <p:embeddedFont>
      <p:font typeface="Archivo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chivoSemiBold-bold.fntdata"/><Relationship Id="rId30" Type="http://schemas.openxmlformats.org/officeDocument/2006/relationships/font" Target="fonts/ArchivoSemiBold-regular.fntdata"/><Relationship Id="rId33" Type="http://schemas.openxmlformats.org/officeDocument/2006/relationships/font" Target="fonts/ArchivoSemiBold-boldItalic.fntdata"/><Relationship Id="rId32" Type="http://schemas.openxmlformats.org/officeDocument/2006/relationships/font" Target="fonts/ArchivoSemiBold-italic.fntdata"/><Relationship Id="rId20" Type="http://schemas.openxmlformats.org/officeDocument/2006/relationships/font" Target="fonts/ArchivoLight-bold.fntdata"/><Relationship Id="rId22" Type="http://schemas.openxmlformats.org/officeDocument/2006/relationships/font" Target="fonts/ArchivoLight-boldItalic.fntdata"/><Relationship Id="rId21" Type="http://schemas.openxmlformats.org/officeDocument/2006/relationships/font" Target="fonts/ArchivoLight-italic.fntdata"/><Relationship Id="rId24" Type="http://schemas.openxmlformats.org/officeDocument/2006/relationships/font" Target="fonts/OldStandardTT-bold.fntdata"/><Relationship Id="rId23" Type="http://schemas.openxmlformats.org/officeDocument/2006/relationships/font" Target="fonts/OldStandardTT-regular.fntdata"/><Relationship Id="rId26" Type="http://schemas.openxmlformats.org/officeDocument/2006/relationships/font" Target="fonts/Archivo-regular.fntdata"/><Relationship Id="rId25" Type="http://schemas.openxmlformats.org/officeDocument/2006/relationships/font" Target="fonts/OldStandardTT-italic.fntdata"/><Relationship Id="rId28" Type="http://schemas.openxmlformats.org/officeDocument/2006/relationships/font" Target="fonts/Archivo-italic.fntdata"/><Relationship Id="rId27" Type="http://schemas.openxmlformats.org/officeDocument/2006/relationships/font" Target="fonts/Archivo-bold.fntdata"/><Relationship Id="rId29" Type="http://schemas.openxmlformats.org/officeDocument/2006/relationships/font" Target="fonts/Archiv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ArchivoLight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15.png>
</file>

<file path=ppt/media/image17.jpg>
</file>

<file path=ppt/media/image18.gif>
</file>

<file path=ppt/media/image19.png>
</file>

<file path=ppt/media/image2.jpg>
</file>

<file path=ppt/media/image20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57e81c0316_0_5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57e81c0316_0_5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357e81c0316_0_5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357e81c0316_0_5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357e81c0316_0_5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357e81c0316_0_5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57e81c0316_0_5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57e81c0316_0_5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57e81c0316_0_5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57e81c0316_0_5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57e81c0316_0_5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57e81c0316_0_5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57e81c0316_0_5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57e81c0316_0_5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57e81c0316_0_5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357e81c0316_0_5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57e81c0316_0_5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57e81c0316_0_5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8bc4a8f8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8bc4a8f8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57e81c0316_0_5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57e81c0316_0_5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57e81c0316_0_5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57e81c0316_0_5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2">
  <p:cSld name="CUSTOM_20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/>
          <p:nvPr>
            <p:ph idx="2" type="pic"/>
          </p:nvPr>
        </p:nvSpPr>
        <p:spPr>
          <a:xfrm>
            <a:off x="5859475" y="465625"/>
            <a:ext cx="2917200" cy="4316700"/>
          </a:xfrm>
          <a:prstGeom prst="roundRect">
            <a:avLst>
              <a:gd fmla="val 3546" name="adj"/>
            </a:avLst>
          </a:prstGeom>
          <a:noFill/>
          <a:ln>
            <a:noFill/>
          </a:ln>
        </p:spPr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61975" y="298912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4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3">
  <p:cSld name="CUSTOM_24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4918050" y="3138700"/>
            <a:ext cx="36759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4918050" y="3409900"/>
            <a:ext cx="3675900" cy="1233000"/>
          </a:xfrm>
          <a:prstGeom prst="rect">
            <a:avLst/>
          </a:prstGeom>
        </p:spPr>
        <p:txBody>
          <a:bodyPr anchorCtr="0" anchor="t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4637425" y="1066100"/>
            <a:ext cx="4140600" cy="1806600"/>
          </a:xfrm>
          <a:prstGeom prst="roundRect">
            <a:avLst>
              <a:gd fmla="val 14555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61975" y="1066100"/>
            <a:ext cx="41364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subtitles">
  <p:cSld name="CUSTOM_2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type="title"/>
          </p:nvPr>
        </p:nvSpPr>
        <p:spPr>
          <a:xfrm>
            <a:off x="361975" y="1066100"/>
            <a:ext cx="6239100" cy="4551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9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361975" y="552775"/>
            <a:ext cx="8343600" cy="2122800"/>
          </a:xfrm>
          <a:prstGeom prst="rect">
            <a:avLst/>
          </a:prstGeom>
        </p:spPr>
        <p:txBody>
          <a:bodyPr anchorCtr="0" anchor="t" bIns="137150" lIns="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361975" y="301438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2_3_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>
            <p:ph hasCustomPrompt="1" type="title"/>
          </p:nvPr>
        </p:nvSpPr>
        <p:spPr>
          <a:xfrm>
            <a:off x="6810900" y="1133425"/>
            <a:ext cx="19635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9"/>
          <p:cNvSpPr txBox="1"/>
          <p:nvPr>
            <p:ph hasCustomPrompt="1" idx="2" type="title"/>
          </p:nvPr>
        </p:nvSpPr>
        <p:spPr>
          <a:xfrm>
            <a:off x="4677671" y="1133425"/>
            <a:ext cx="20514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9"/>
          <p:cNvSpPr txBox="1"/>
          <p:nvPr>
            <p:ph hasCustomPrompt="1" idx="3" type="title"/>
          </p:nvPr>
        </p:nvSpPr>
        <p:spPr>
          <a:xfrm>
            <a:off x="25379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9"/>
          <p:cNvSpPr txBox="1"/>
          <p:nvPr>
            <p:ph hasCustomPrompt="1" idx="4" type="title"/>
          </p:nvPr>
        </p:nvSpPr>
        <p:spPr>
          <a:xfrm>
            <a:off x="25379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9"/>
          <p:cNvSpPr txBox="1"/>
          <p:nvPr>
            <p:ph hasCustomPrompt="1" idx="5" type="title"/>
          </p:nvPr>
        </p:nvSpPr>
        <p:spPr>
          <a:xfrm>
            <a:off x="3968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/>
          <p:nvPr>
            <p:ph hasCustomPrompt="1" idx="6" type="title"/>
          </p:nvPr>
        </p:nvSpPr>
        <p:spPr>
          <a:xfrm>
            <a:off x="3968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356125" y="18314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24997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6476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6775275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356125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2539950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1_1_1_1_1_1_1_1_1_1_1_2_1_5_1"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5145650" y="4315326"/>
            <a:ext cx="3630900" cy="4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BLANK_1_1_1_1_1_1_1_1_1_1_1_2_1_4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1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3" type="subTitle"/>
          </p:nvPr>
        </p:nvSpPr>
        <p:spPr>
          <a:xfrm>
            <a:off x="339900" y="24643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4" type="subTitle"/>
          </p:nvPr>
        </p:nvSpPr>
        <p:spPr>
          <a:xfrm>
            <a:off x="339900" y="34561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5" type="subTitle"/>
          </p:nvPr>
        </p:nvSpPr>
        <p:spPr>
          <a:xfrm>
            <a:off x="339900" y="441630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6" type="subTitle"/>
          </p:nvPr>
        </p:nvSpPr>
        <p:spPr>
          <a:xfrm>
            <a:off x="1365000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7" type="subTitle"/>
          </p:nvPr>
        </p:nvSpPr>
        <p:spPr>
          <a:xfrm>
            <a:off x="330893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8" type="subTitle"/>
          </p:nvPr>
        </p:nvSpPr>
        <p:spPr>
          <a:xfrm>
            <a:off x="525288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9" type="subTitle"/>
          </p:nvPr>
        </p:nvSpPr>
        <p:spPr>
          <a:xfrm>
            <a:off x="7198463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13" type="subTitle"/>
          </p:nvPr>
        </p:nvSpPr>
        <p:spPr>
          <a:xfrm>
            <a:off x="14885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14" type="subTitle"/>
          </p:nvPr>
        </p:nvSpPr>
        <p:spPr>
          <a:xfrm>
            <a:off x="34325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5" type="subTitle"/>
          </p:nvPr>
        </p:nvSpPr>
        <p:spPr>
          <a:xfrm>
            <a:off x="53749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6" type="subTitle"/>
          </p:nvPr>
        </p:nvSpPr>
        <p:spPr>
          <a:xfrm>
            <a:off x="73189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17" type="subTitle"/>
          </p:nvPr>
        </p:nvSpPr>
        <p:spPr>
          <a:xfrm>
            <a:off x="14885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18" type="subTitle"/>
          </p:nvPr>
        </p:nvSpPr>
        <p:spPr>
          <a:xfrm>
            <a:off x="34325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19" type="subTitle"/>
          </p:nvPr>
        </p:nvSpPr>
        <p:spPr>
          <a:xfrm>
            <a:off x="53749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20" type="subTitle"/>
          </p:nvPr>
        </p:nvSpPr>
        <p:spPr>
          <a:xfrm>
            <a:off x="73189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21" type="subTitle"/>
          </p:nvPr>
        </p:nvSpPr>
        <p:spPr>
          <a:xfrm>
            <a:off x="14885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22" type="subTitle"/>
          </p:nvPr>
        </p:nvSpPr>
        <p:spPr>
          <a:xfrm>
            <a:off x="34325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23" type="subTitle"/>
          </p:nvPr>
        </p:nvSpPr>
        <p:spPr>
          <a:xfrm>
            <a:off x="53749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24" type="subTitle"/>
          </p:nvPr>
        </p:nvSpPr>
        <p:spPr>
          <a:xfrm>
            <a:off x="73189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1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>
  <p:cSld name="BLANK_1_1_1_1_1_1_1_1_1_1_1_2_1_2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2" type="subTitle"/>
          </p:nvPr>
        </p:nvSpPr>
        <p:spPr>
          <a:xfrm>
            <a:off x="59327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3" type="subTitle"/>
          </p:nvPr>
        </p:nvSpPr>
        <p:spPr>
          <a:xfrm>
            <a:off x="59327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hasCustomPrompt="1" type="title"/>
          </p:nvPr>
        </p:nvSpPr>
        <p:spPr>
          <a:xfrm>
            <a:off x="418825" y="20660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22"/>
          <p:cNvSpPr txBox="1"/>
          <p:nvPr>
            <p:ph idx="4" type="subTitle"/>
          </p:nvPr>
        </p:nvSpPr>
        <p:spPr>
          <a:xfrm>
            <a:off x="22890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5" type="subTitle"/>
          </p:nvPr>
        </p:nvSpPr>
        <p:spPr>
          <a:xfrm>
            <a:off x="22890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hasCustomPrompt="1" idx="6" type="title"/>
          </p:nvPr>
        </p:nvSpPr>
        <p:spPr>
          <a:xfrm>
            <a:off x="2114575" y="153067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2"/>
          <p:cNvSpPr txBox="1"/>
          <p:nvPr>
            <p:ph idx="7" type="subTitle"/>
          </p:nvPr>
        </p:nvSpPr>
        <p:spPr>
          <a:xfrm>
            <a:off x="3998249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8" type="subTitle"/>
          </p:nvPr>
        </p:nvSpPr>
        <p:spPr>
          <a:xfrm>
            <a:off x="3998250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2"/>
          <p:cNvSpPr txBox="1"/>
          <p:nvPr>
            <p:ph hasCustomPrompt="1" idx="9" type="title"/>
          </p:nvPr>
        </p:nvSpPr>
        <p:spPr>
          <a:xfrm>
            <a:off x="3823800" y="9252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22"/>
          <p:cNvSpPr txBox="1"/>
          <p:nvPr>
            <p:ph idx="13" type="subTitle"/>
          </p:nvPr>
        </p:nvSpPr>
        <p:spPr>
          <a:xfrm>
            <a:off x="57007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4" type="subTitle"/>
          </p:nvPr>
        </p:nvSpPr>
        <p:spPr>
          <a:xfrm>
            <a:off x="57007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hasCustomPrompt="1" idx="15" type="title"/>
          </p:nvPr>
        </p:nvSpPr>
        <p:spPr>
          <a:xfrm>
            <a:off x="5526275" y="2066050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2"/>
          <p:cNvSpPr txBox="1"/>
          <p:nvPr>
            <p:ph idx="16" type="subTitle"/>
          </p:nvPr>
        </p:nvSpPr>
        <p:spPr>
          <a:xfrm>
            <a:off x="74032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17" type="subTitle"/>
          </p:nvPr>
        </p:nvSpPr>
        <p:spPr>
          <a:xfrm>
            <a:off x="74032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hasCustomPrompt="1" idx="18" type="title"/>
          </p:nvPr>
        </p:nvSpPr>
        <p:spPr>
          <a:xfrm>
            <a:off x="7228775" y="11155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22"/>
          <p:cNvSpPr txBox="1"/>
          <p:nvPr>
            <p:ph idx="1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ple options">
  <p:cSld name="BLANK_1_1_1_1_1_1_1_1_1_1_1_2_1_1_4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/>
          <p:nvPr/>
        </p:nvSpPr>
        <p:spPr>
          <a:xfrm>
            <a:off x="75" y="1680250"/>
            <a:ext cx="9144000" cy="3467400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6892719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1" name="Google Shape;161;p23"/>
          <p:cNvSpPr txBox="1"/>
          <p:nvPr>
            <p:ph idx="2" type="body"/>
          </p:nvPr>
        </p:nvSpPr>
        <p:spPr>
          <a:xfrm>
            <a:off x="26490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2" name="Google Shape;162;p23"/>
          <p:cNvSpPr txBox="1"/>
          <p:nvPr>
            <p:ph idx="3" type="body"/>
          </p:nvPr>
        </p:nvSpPr>
        <p:spPr>
          <a:xfrm>
            <a:off x="47708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4" type="body"/>
          </p:nvPr>
        </p:nvSpPr>
        <p:spPr>
          <a:xfrm>
            <a:off x="513318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4" name="Google Shape;164;p23"/>
          <p:cNvSpPr txBox="1"/>
          <p:nvPr>
            <p:ph idx="5" type="subTitle"/>
          </p:nvPr>
        </p:nvSpPr>
        <p:spPr>
          <a:xfrm>
            <a:off x="47708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6" type="subTitle"/>
          </p:nvPr>
        </p:nvSpPr>
        <p:spPr>
          <a:xfrm>
            <a:off x="26490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7" type="subTitle"/>
          </p:nvPr>
        </p:nvSpPr>
        <p:spPr>
          <a:xfrm>
            <a:off x="5133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8" type="subTitle"/>
          </p:nvPr>
        </p:nvSpPr>
        <p:spPr>
          <a:xfrm>
            <a:off x="68927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8" name="Google Shape;168;p23"/>
          <p:cNvSpPr txBox="1"/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3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13" type="subTitle"/>
          </p:nvPr>
        </p:nvSpPr>
        <p:spPr>
          <a:xfrm>
            <a:off x="6892694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14" type="subTitle"/>
          </p:nvPr>
        </p:nvSpPr>
        <p:spPr>
          <a:xfrm>
            <a:off x="4770856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idx="15" type="subTitle"/>
          </p:nvPr>
        </p:nvSpPr>
        <p:spPr>
          <a:xfrm>
            <a:off x="2648993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idx="16" type="subTitle"/>
          </p:nvPr>
        </p:nvSpPr>
        <p:spPr>
          <a:xfrm>
            <a:off x="513318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5" name="Google Shape;175;p23"/>
          <p:cNvSpPr txBox="1"/>
          <p:nvPr>
            <p:ph idx="1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2">
  <p:cSld name="CUSTOM_3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2" type="subTitle"/>
          </p:nvPr>
        </p:nvSpPr>
        <p:spPr>
          <a:xfrm>
            <a:off x="6309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1" name="Google Shape;181;p24"/>
          <p:cNvSpPr txBox="1"/>
          <p:nvPr>
            <p:ph idx="3" type="subTitle"/>
          </p:nvPr>
        </p:nvSpPr>
        <p:spPr>
          <a:xfrm>
            <a:off x="6309306" y="31434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2" name="Google Shape;182;p24"/>
          <p:cNvSpPr txBox="1"/>
          <p:nvPr>
            <p:ph idx="4" type="subTitle"/>
          </p:nvPr>
        </p:nvSpPr>
        <p:spPr>
          <a:xfrm>
            <a:off x="3322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3" name="Google Shape;183;p24"/>
          <p:cNvSpPr txBox="1"/>
          <p:nvPr>
            <p:ph idx="5" type="subTitle"/>
          </p:nvPr>
        </p:nvSpPr>
        <p:spPr>
          <a:xfrm>
            <a:off x="361981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6" type="body"/>
          </p:nvPr>
        </p:nvSpPr>
        <p:spPr>
          <a:xfrm>
            <a:off x="361981" y="1502500"/>
            <a:ext cx="2497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7" type="subTitle"/>
          </p:nvPr>
        </p:nvSpPr>
        <p:spPr>
          <a:xfrm>
            <a:off x="339895" y="3143400"/>
            <a:ext cx="50772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8" type="subTitle"/>
          </p:nvPr>
        </p:nvSpPr>
        <p:spPr>
          <a:xfrm>
            <a:off x="339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7" name="Google Shape;187;p24"/>
          <p:cNvSpPr txBox="1"/>
          <p:nvPr>
            <p:ph idx="9" type="subTitle"/>
          </p:nvPr>
        </p:nvSpPr>
        <p:spPr>
          <a:xfrm>
            <a:off x="1428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idx="13" type="subTitle"/>
          </p:nvPr>
        </p:nvSpPr>
        <p:spPr>
          <a:xfrm>
            <a:off x="2516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9" name="Google Shape;189;p24"/>
          <p:cNvSpPr txBox="1"/>
          <p:nvPr>
            <p:ph idx="14" type="subTitle"/>
          </p:nvPr>
        </p:nvSpPr>
        <p:spPr>
          <a:xfrm>
            <a:off x="3605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0" name="Google Shape;190;p24"/>
          <p:cNvSpPr txBox="1"/>
          <p:nvPr>
            <p:ph idx="15" type="subTitle"/>
          </p:nvPr>
        </p:nvSpPr>
        <p:spPr>
          <a:xfrm>
            <a:off x="4693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1" name="Google Shape;191;p24"/>
          <p:cNvSpPr txBox="1"/>
          <p:nvPr>
            <p:ph idx="16" type="subTitle"/>
          </p:nvPr>
        </p:nvSpPr>
        <p:spPr>
          <a:xfrm>
            <a:off x="6309300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2" name="Google Shape;192;p24"/>
          <p:cNvSpPr txBox="1"/>
          <p:nvPr>
            <p:ph idx="17" type="subTitle"/>
          </p:nvPr>
        </p:nvSpPr>
        <p:spPr>
          <a:xfrm>
            <a:off x="7578839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18" type="subTitle"/>
          </p:nvPr>
        </p:nvSpPr>
        <p:spPr>
          <a:xfrm>
            <a:off x="6309300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4" name="Google Shape;194;p24"/>
          <p:cNvSpPr txBox="1"/>
          <p:nvPr>
            <p:ph idx="19" type="subTitle"/>
          </p:nvPr>
        </p:nvSpPr>
        <p:spPr>
          <a:xfrm>
            <a:off x="7578839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5" name="Google Shape;195;p24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3">
  <p:cSld name="BLANK_1_1_1_1_1_1_1_1_1_1_1_2_1_1_3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>
            <p:ph type="title"/>
          </p:nvPr>
        </p:nvSpPr>
        <p:spPr>
          <a:xfrm>
            <a:off x="361975" y="1066100"/>
            <a:ext cx="41190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9" name="Google Shape;199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5"/>
          <p:cNvSpPr txBox="1"/>
          <p:nvPr>
            <p:ph idx="2" type="subTitle"/>
          </p:nvPr>
        </p:nvSpPr>
        <p:spPr>
          <a:xfrm>
            <a:off x="4760178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2" name="Google Shape;202;p25"/>
          <p:cNvSpPr txBox="1"/>
          <p:nvPr>
            <p:ph idx="3" type="body"/>
          </p:nvPr>
        </p:nvSpPr>
        <p:spPr>
          <a:xfrm>
            <a:off x="4760178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3" name="Google Shape;203;p25"/>
          <p:cNvSpPr txBox="1"/>
          <p:nvPr>
            <p:ph idx="4" type="subTitle"/>
          </p:nvPr>
        </p:nvSpPr>
        <p:spPr>
          <a:xfrm>
            <a:off x="4760178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5" type="body"/>
          </p:nvPr>
        </p:nvSpPr>
        <p:spPr>
          <a:xfrm>
            <a:off x="4760178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6" type="subTitle"/>
          </p:nvPr>
        </p:nvSpPr>
        <p:spPr>
          <a:xfrm>
            <a:off x="6948350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7" type="body"/>
          </p:nvPr>
        </p:nvSpPr>
        <p:spPr>
          <a:xfrm>
            <a:off x="6948350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13" type="subTitle"/>
          </p:nvPr>
        </p:nvSpPr>
        <p:spPr>
          <a:xfrm>
            <a:off x="520650" y="3138650"/>
            <a:ext cx="37704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14" type="body"/>
          </p:nvPr>
        </p:nvSpPr>
        <p:spPr>
          <a:xfrm>
            <a:off x="520650" y="3409850"/>
            <a:ext cx="37704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1" name="Google Shape;211;p25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5">
  <p:cSld name="BLANK_1_1_1_1_1_1_1_1_1_1_1_2_1_1_3_2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>
            <p:ph type="title"/>
          </p:nvPr>
        </p:nvSpPr>
        <p:spPr>
          <a:xfrm>
            <a:off x="361975" y="1066100"/>
            <a:ext cx="19836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2" type="subTitle"/>
          </p:nvPr>
        </p:nvSpPr>
        <p:spPr>
          <a:xfrm>
            <a:off x="4823525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8" name="Google Shape;218;p26"/>
          <p:cNvSpPr txBox="1"/>
          <p:nvPr>
            <p:ph idx="3" type="body"/>
          </p:nvPr>
        </p:nvSpPr>
        <p:spPr>
          <a:xfrm>
            <a:off x="4823525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9" name="Google Shape;219;p26"/>
          <p:cNvSpPr txBox="1"/>
          <p:nvPr>
            <p:ph idx="4" type="subTitle"/>
          </p:nvPr>
        </p:nvSpPr>
        <p:spPr>
          <a:xfrm>
            <a:off x="482352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0" name="Google Shape;220;p26"/>
          <p:cNvSpPr txBox="1"/>
          <p:nvPr>
            <p:ph idx="5" type="body"/>
          </p:nvPr>
        </p:nvSpPr>
        <p:spPr>
          <a:xfrm>
            <a:off x="482352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6" type="subTitle"/>
          </p:nvPr>
        </p:nvSpPr>
        <p:spPr>
          <a:xfrm>
            <a:off x="6948350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7" type="body"/>
          </p:nvPr>
        </p:nvSpPr>
        <p:spPr>
          <a:xfrm>
            <a:off x="6948350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13" type="subTitle"/>
          </p:nvPr>
        </p:nvSpPr>
        <p:spPr>
          <a:xfrm>
            <a:off x="57387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14" type="body"/>
          </p:nvPr>
        </p:nvSpPr>
        <p:spPr>
          <a:xfrm>
            <a:off x="57387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15" type="subTitle"/>
          </p:nvPr>
        </p:nvSpPr>
        <p:spPr>
          <a:xfrm>
            <a:off x="269870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16" type="body"/>
          </p:nvPr>
        </p:nvSpPr>
        <p:spPr>
          <a:xfrm>
            <a:off x="269870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17" type="subTitle"/>
          </p:nvPr>
        </p:nvSpPr>
        <p:spPr>
          <a:xfrm>
            <a:off x="2698700" y="1229838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8" type="body"/>
          </p:nvPr>
        </p:nvSpPr>
        <p:spPr>
          <a:xfrm>
            <a:off x="2698700" y="1503488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9" type="subTitle"/>
          </p:nvPr>
        </p:nvSpPr>
        <p:spPr>
          <a:xfrm>
            <a:off x="361975" y="537642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6">
  <p:cSld name="CUSTOM_1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27"/>
          <p:cNvSpPr txBox="1"/>
          <p:nvPr>
            <p:ph idx="2" type="body"/>
          </p:nvPr>
        </p:nvSpPr>
        <p:spPr>
          <a:xfrm>
            <a:off x="5659300" y="3764525"/>
            <a:ext cx="2931300" cy="8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7" name="Google Shape;237;p27"/>
          <p:cNvSpPr txBox="1"/>
          <p:nvPr>
            <p:ph idx="3" type="body"/>
          </p:nvPr>
        </p:nvSpPr>
        <p:spPr>
          <a:xfrm>
            <a:off x="5659350" y="1715800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8" name="Google Shape;238;p27"/>
          <p:cNvSpPr txBox="1"/>
          <p:nvPr>
            <p:ph idx="4" type="subTitle"/>
          </p:nvPr>
        </p:nvSpPr>
        <p:spPr>
          <a:xfrm>
            <a:off x="5659350" y="1162000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9" name="Google Shape;239;p27"/>
          <p:cNvSpPr txBox="1"/>
          <p:nvPr>
            <p:ph idx="5" type="body"/>
          </p:nvPr>
        </p:nvSpPr>
        <p:spPr>
          <a:xfrm>
            <a:off x="5659350" y="2986225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0" name="Google Shape;240;p27"/>
          <p:cNvSpPr txBox="1"/>
          <p:nvPr>
            <p:ph idx="6" type="subTitle"/>
          </p:nvPr>
        </p:nvSpPr>
        <p:spPr>
          <a:xfrm>
            <a:off x="5659350" y="2432425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1" name="Google Shape;241;p27"/>
          <p:cNvSpPr txBox="1"/>
          <p:nvPr>
            <p:ph idx="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">
  <p:cSld name="BLANK_1_1_1_1_1_1_1_1_1_1_1_2_1_1_3_1_1"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4823525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9pPr>
          </a:lstStyle>
          <a:p/>
        </p:txBody>
      </p:sp>
      <p:sp>
        <p:nvSpPr>
          <p:cNvPr id="245" name="Google Shape;245;p28"/>
          <p:cNvSpPr txBox="1"/>
          <p:nvPr>
            <p:ph idx="2" type="body"/>
          </p:nvPr>
        </p:nvSpPr>
        <p:spPr>
          <a:xfrm>
            <a:off x="6948350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6" name="Google Shape;246;p28"/>
          <p:cNvSpPr txBox="1"/>
          <p:nvPr>
            <p:ph type="title"/>
          </p:nvPr>
        </p:nvSpPr>
        <p:spPr>
          <a:xfrm>
            <a:off x="359200" y="1067375"/>
            <a:ext cx="39963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2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" name="Google Shape;249;p28"/>
          <p:cNvSpPr txBox="1"/>
          <p:nvPr>
            <p:ph idx="4" type="body"/>
          </p:nvPr>
        </p:nvSpPr>
        <p:spPr>
          <a:xfrm>
            <a:off x="346275" y="3390625"/>
            <a:ext cx="3996300" cy="141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0" name="Google Shape;250;p28"/>
          <p:cNvSpPr txBox="1"/>
          <p:nvPr>
            <p:ph idx="5" type="body"/>
          </p:nvPr>
        </p:nvSpPr>
        <p:spPr>
          <a:xfrm>
            <a:off x="4823525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1" name="Google Shape;251;p28"/>
          <p:cNvSpPr txBox="1"/>
          <p:nvPr>
            <p:ph idx="6" type="body"/>
          </p:nvPr>
        </p:nvSpPr>
        <p:spPr>
          <a:xfrm>
            <a:off x="6948350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7" type="subTitle"/>
          </p:nvPr>
        </p:nvSpPr>
        <p:spPr>
          <a:xfrm>
            <a:off x="6948350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3" name="Google Shape;253;p28"/>
          <p:cNvSpPr txBox="1"/>
          <p:nvPr>
            <p:ph idx="8" type="subTitle"/>
          </p:nvPr>
        </p:nvSpPr>
        <p:spPr>
          <a:xfrm>
            <a:off x="4823525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9" type="subTitle"/>
          </p:nvPr>
        </p:nvSpPr>
        <p:spPr>
          <a:xfrm>
            <a:off x="4823525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5" name="Google Shape;255;p28"/>
          <p:cNvSpPr txBox="1"/>
          <p:nvPr>
            <p:ph idx="13" type="subTitle"/>
          </p:nvPr>
        </p:nvSpPr>
        <p:spPr>
          <a:xfrm>
            <a:off x="6948350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14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CUSTOM_27"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2" type="body"/>
          </p:nvPr>
        </p:nvSpPr>
        <p:spPr>
          <a:xfrm>
            <a:off x="3561200" y="1650500"/>
            <a:ext cx="4311300" cy="483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2" name="Google Shape;262;p29"/>
          <p:cNvSpPr txBox="1"/>
          <p:nvPr>
            <p:ph idx="3" type="subTitle"/>
          </p:nvPr>
        </p:nvSpPr>
        <p:spPr>
          <a:xfrm>
            <a:off x="3561190" y="1258875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4" type="body"/>
          </p:nvPr>
        </p:nvSpPr>
        <p:spPr>
          <a:xfrm>
            <a:off x="3561200" y="27455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4" name="Google Shape;264;p29"/>
          <p:cNvSpPr txBox="1"/>
          <p:nvPr>
            <p:ph idx="5" type="subTitle"/>
          </p:nvPr>
        </p:nvSpPr>
        <p:spPr>
          <a:xfrm>
            <a:off x="3561190" y="2411024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5" name="Google Shape;265;p29"/>
          <p:cNvSpPr txBox="1"/>
          <p:nvPr>
            <p:ph idx="6" type="body"/>
          </p:nvPr>
        </p:nvSpPr>
        <p:spPr>
          <a:xfrm>
            <a:off x="3561200" y="38906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6" name="Google Shape;266;p29"/>
          <p:cNvSpPr txBox="1"/>
          <p:nvPr>
            <p:ph idx="7" type="subTitle"/>
          </p:nvPr>
        </p:nvSpPr>
        <p:spPr>
          <a:xfrm>
            <a:off x="3561190" y="3556273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type="title"/>
          </p:nvPr>
        </p:nvSpPr>
        <p:spPr>
          <a:xfrm>
            <a:off x="353550" y="1066100"/>
            <a:ext cx="26745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8" type="body"/>
          </p:nvPr>
        </p:nvSpPr>
        <p:spPr>
          <a:xfrm>
            <a:off x="353550" y="1592450"/>
            <a:ext cx="2674500" cy="288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4">
  <p:cSld name="CUSTOM_28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30"/>
          <p:cNvSpPr txBox="1"/>
          <p:nvPr>
            <p:ph idx="2" type="body"/>
          </p:nvPr>
        </p:nvSpPr>
        <p:spPr>
          <a:xfrm>
            <a:off x="4618675" y="1125913"/>
            <a:ext cx="3951600" cy="6174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5" name="Google Shape;275;p30"/>
          <p:cNvSpPr txBox="1"/>
          <p:nvPr>
            <p:ph idx="3" type="subTitle"/>
          </p:nvPr>
        </p:nvSpPr>
        <p:spPr>
          <a:xfrm>
            <a:off x="4618675" y="875411"/>
            <a:ext cx="35157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76" name="Google Shape;276;p30"/>
          <p:cNvSpPr txBox="1"/>
          <p:nvPr>
            <p:ph idx="4" type="body"/>
          </p:nvPr>
        </p:nvSpPr>
        <p:spPr>
          <a:xfrm>
            <a:off x="361975" y="1066100"/>
            <a:ext cx="2701200" cy="216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7" name="Google Shape;277;p30"/>
          <p:cNvSpPr txBox="1"/>
          <p:nvPr>
            <p:ph idx="5" type="body"/>
          </p:nvPr>
        </p:nvSpPr>
        <p:spPr>
          <a:xfrm>
            <a:off x="4618675" y="2603671"/>
            <a:ext cx="3951600" cy="6489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8" name="Google Shape;278;p30"/>
          <p:cNvSpPr txBox="1"/>
          <p:nvPr>
            <p:ph idx="6" type="subTitle"/>
          </p:nvPr>
        </p:nvSpPr>
        <p:spPr>
          <a:xfrm>
            <a:off x="4618675" y="2340305"/>
            <a:ext cx="3515700" cy="2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79" name="Google Shape;279;p30"/>
          <p:cNvSpPr txBox="1"/>
          <p:nvPr>
            <p:ph idx="7" type="body"/>
          </p:nvPr>
        </p:nvSpPr>
        <p:spPr>
          <a:xfrm>
            <a:off x="4618675" y="4066379"/>
            <a:ext cx="3951600" cy="6438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8" type="subTitle"/>
          </p:nvPr>
        </p:nvSpPr>
        <p:spPr>
          <a:xfrm>
            <a:off x="4618675" y="3805198"/>
            <a:ext cx="3515700" cy="23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hasCustomPrompt="1" type="title"/>
          </p:nvPr>
        </p:nvSpPr>
        <p:spPr>
          <a:xfrm>
            <a:off x="3597475" y="6804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30"/>
          <p:cNvSpPr txBox="1"/>
          <p:nvPr>
            <p:ph hasCustomPrompt="1" idx="9" type="title"/>
          </p:nvPr>
        </p:nvSpPr>
        <p:spPr>
          <a:xfrm>
            <a:off x="3597475" y="2127395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30"/>
          <p:cNvSpPr txBox="1"/>
          <p:nvPr>
            <p:ph hasCustomPrompt="1" idx="13" type="title"/>
          </p:nvPr>
        </p:nvSpPr>
        <p:spPr>
          <a:xfrm>
            <a:off x="3597475" y="35912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30"/>
          <p:cNvSpPr txBox="1"/>
          <p:nvPr>
            <p:ph idx="14" type="subTitle"/>
          </p:nvPr>
        </p:nvSpPr>
        <p:spPr>
          <a:xfrm>
            <a:off x="361975" y="539900"/>
            <a:ext cx="28503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4"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1"/>
          <p:cNvSpPr/>
          <p:nvPr>
            <p:ph idx="2" type="pic"/>
          </p:nvPr>
        </p:nvSpPr>
        <p:spPr>
          <a:xfrm>
            <a:off x="6773700" y="1600350"/>
            <a:ext cx="2001300" cy="605100"/>
          </a:xfrm>
          <a:prstGeom prst="roundRect">
            <a:avLst>
              <a:gd fmla="val 27045" name="adj"/>
            </a:avLst>
          </a:prstGeom>
          <a:noFill/>
          <a:ln>
            <a:noFill/>
          </a:ln>
        </p:spPr>
      </p:sp>
      <p:sp>
        <p:nvSpPr>
          <p:cNvPr id="288" name="Google Shape;288;p31"/>
          <p:cNvSpPr/>
          <p:nvPr>
            <p:ph idx="3" type="pic"/>
          </p:nvPr>
        </p:nvSpPr>
        <p:spPr>
          <a:xfrm>
            <a:off x="4636725" y="1600350"/>
            <a:ext cx="2001300" cy="605100"/>
          </a:xfrm>
          <a:prstGeom prst="roundRect">
            <a:avLst>
              <a:gd fmla="val 25760" name="adj"/>
            </a:avLst>
          </a:prstGeom>
          <a:noFill/>
          <a:ln>
            <a:noFill/>
          </a:ln>
        </p:spPr>
      </p:sp>
      <p:sp>
        <p:nvSpPr>
          <p:cNvPr id="289" name="Google Shape;289;p31"/>
          <p:cNvSpPr/>
          <p:nvPr>
            <p:ph idx="4" type="pic"/>
          </p:nvPr>
        </p:nvSpPr>
        <p:spPr>
          <a:xfrm>
            <a:off x="2499750" y="1600350"/>
            <a:ext cx="2005200" cy="605100"/>
          </a:xfrm>
          <a:prstGeom prst="roundRect">
            <a:avLst>
              <a:gd fmla="val 25545" name="adj"/>
            </a:avLst>
          </a:prstGeom>
          <a:noFill/>
          <a:ln>
            <a:noFill/>
          </a:ln>
        </p:spPr>
      </p:sp>
      <p:sp>
        <p:nvSpPr>
          <p:cNvPr id="290" name="Google Shape;290;p31"/>
          <p:cNvSpPr/>
          <p:nvPr>
            <p:ph idx="5" type="pic"/>
          </p:nvPr>
        </p:nvSpPr>
        <p:spPr>
          <a:xfrm>
            <a:off x="361950" y="1600350"/>
            <a:ext cx="2001300" cy="605100"/>
          </a:xfrm>
          <a:prstGeom prst="roundRect">
            <a:avLst>
              <a:gd fmla="val 26529" name="adj"/>
            </a:avLst>
          </a:prstGeom>
          <a:noFill/>
          <a:ln>
            <a:noFill/>
          </a:ln>
        </p:spPr>
      </p:sp>
      <p:sp>
        <p:nvSpPr>
          <p:cNvPr id="291" name="Google Shape;291;p31"/>
          <p:cNvSpPr txBox="1"/>
          <p:nvPr>
            <p:ph type="title"/>
          </p:nvPr>
        </p:nvSpPr>
        <p:spPr>
          <a:xfrm>
            <a:off x="361975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31"/>
          <p:cNvSpPr txBox="1"/>
          <p:nvPr>
            <p:ph idx="6" type="subTitle"/>
          </p:nvPr>
        </p:nvSpPr>
        <p:spPr>
          <a:xfrm>
            <a:off x="528567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5" name="Google Shape;295;p31"/>
          <p:cNvSpPr txBox="1"/>
          <p:nvPr>
            <p:ph idx="7" type="subTitle"/>
          </p:nvPr>
        </p:nvSpPr>
        <p:spPr>
          <a:xfrm>
            <a:off x="2664436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6" name="Google Shape;296;p31"/>
          <p:cNvSpPr txBox="1"/>
          <p:nvPr>
            <p:ph idx="8" type="subTitle"/>
          </p:nvPr>
        </p:nvSpPr>
        <p:spPr>
          <a:xfrm>
            <a:off x="4803102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7" name="Google Shape;297;p31"/>
          <p:cNvSpPr txBox="1"/>
          <p:nvPr>
            <p:ph idx="9" type="subTitle"/>
          </p:nvPr>
        </p:nvSpPr>
        <p:spPr>
          <a:xfrm>
            <a:off x="6938513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8" name="Google Shape;298;p31"/>
          <p:cNvSpPr txBox="1"/>
          <p:nvPr>
            <p:ph idx="13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CUSTOM_13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3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32"/>
          <p:cNvSpPr txBox="1"/>
          <p:nvPr>
            <p:ph idx="2" type="subTitle"/>
          </p:nvPr>
        </p:nvSpPr>
        <p:spPr>
          <a:xfrm>
            <a:off x="494689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3" type="body"/>
          </p:nvPr>
        </p:nvSpPr>
        <p:spPr>
          <a:xfrm>
            <a:off x="494689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4" type="subTitle"/>
          </p:nvPr>
        </p:nvSpPr>
        <p:spPr>
          <a:xfrm>
            <a:off x="22035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6" name="Google Shape;306;p32"/>
          <p:cNvSpPr txBox="1"/>
          <p:nvPr>
            <p:ph idx="5" type="body"/>
          </p:nvPr>
        </p:nvSpPr>
        <p:spPr>
          <a:xfrm>
            <a:off x="22035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7" name="Google Shape;307;p32"/>
          <p:cNvSpPr txBox="1"/>
          <p:nvPr>
            <p:ph idx="6" type="subTitle"/>
          </p:nvPr>
        </p:nvSpPr>
        <p:spPr>
          <a:xfrm>
            <a:off x="391239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8" name="Google Shape;308;p32"/>
          <p:cNvSpPr txBox="1"/>
          <p:nvPr>
            <p:ph idx="7" type="body"/>
          </p:nvPr>
        </p:nvSpPr>
        <p:spPr>
          <a:xfrm>
            <a:off x="391239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9" name="Google Shape;309;p32"/>
          <p:cNvSpPr txBox="1"/>
          <p:nvPr>
            <p:ph idx="8" type="subTitle"/>
          </p:nvPr>
        </p:nvSpPr>
        <p:spPr>
          <a:xfrm>
            <a:off x="56210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9" type="body"/>
          </p:nvPr>
        </p:nvSpPr>
        <p:spPr>
          <a:xfrm>
            <a:off x="56210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13" type="subTitle"/>
          </p:nvPr>
        </p:nvSpPr>
        <p:spPr>
          <a:xfrm>
            <a:off x="7329172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14" type="body"/>
          </p:nvPr>
        </p:nvSpPr>
        <p:spPr>
          <a:xfrm>
            <a:off x="7329172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_1_1_1_1_1_1_1_1_1_1_1_1_1_1_1_1_1_1_1_1">
    <p:bg>
      <p:bgPr>
        <a:solidFill>
          <a:schemeClr val="dk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3"/>
          <p:cNvSpPr txBox="1"/>
          <p:nvPr>
            <p:ph type="title"/>
          </p:nvPr>
        </p:nvSpPr>
        <p:spPr>
          <a:xfrm>
            <a:off x="361975" y="555540"/>
            <a:ext cx="8414700" cy="27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 sz="2000"/>
            </a:lvl9pPr>
          </a:lstStyle>
          <a:p/>
        </p:txBody>
      </p:sp>
      <p:sp>
        <p:nvSpPr>
          <p:cNvPr id="318" name="Google Shape;318;p33"/>
          <p:cNvSpPr/>
          <p:nvPr>
            <p:ph idx="2" type="pic"/>
          </p:nvPr>
        </p:nvSpPr>
        <p:spPr>
          <a:xfrm>
            <a:off x="342975" y="3777050"/>
            <a:ext cx="1002900" cy="1002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9" name="Google Shape;319;p33"/>
          <p:cNvSpPr txBox="1"/>
          <p:nvPr>
            <p:ph idx="1" type="subTitle"/>
          </p:nvPr>
        </p:nvSpPr>
        <p:spPr>
          <a:xfrm>
            <a:off x="1345875" y="39584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20" name="Google Shape;320;p33"/>
          <p:cNvSpPr txBox="1"/>
          <p:nvPr>
            <p:ph idx="3" type="subTitle"/>
          </p:nvPr>
        </p:nvSpPr>
        <p:spPr>
          <a:xfrm>
            <a:off x="1345875" y="42785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1" name="Google Shape;321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33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Alt 1">
  <p:cSld name="CUSTOM_7_1_1_1_1_1_1_1_1_1_1_1_1_1_1_1_1_1_1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4"/>
          <p:cNvSpPr txBox="1"/>
          <p:nvPr>
            <p:ph idx="1" type="subTitle"/>
          </p:nvPr>
        </p:nvSpPr>
        <p:spPr>
          <a:xfrm>
            <a:off x="608070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34"/>
          <p:cNvSpPr txBox="1"/>
          <p:nvPr>
            <p:ph type="title"/>
          </p:nvPr>
        </p:nvSpPr>
        <p:spPr>
          <a:xfrm>
            <a:off x="3502650" y="1350300"/>
            <a:ext cx="4882800" cy="22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327" name="Google Shape;327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8" name="Google Shape;328;p34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34"/>
          <p:cNvSpPr txBox="1"/>
          <p:nvPr>
            <p:ph idx="3" type="subTitle"/>
          </p:nvPr>
        </p:nvSpPr>
        <p:spPr>
          <a:xfrm>
            <a:off x="350265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30" name="Google Shape;330;p34"/>
          <p:cNvSpPr/>
          <p:nvPr>
            <p:ph idx="4" type="pic"/>
          </p:nvPr>
        </p:nvSpPr>
        <p:spPr>
          <a:xfrm>
            <a:off x="361975" y="1215200"/>
            <a:ext cx="2920200" cy="29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2">
    <p:bg>
      <p:bgPr>
        <a:solidFill>
          <a:schemeClr val="dk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5"/>
          <p:cNvSpPr txBox="1"/>
          <p:nvPr>
            <p:ph idx="1" type="body"/>
          </p:nvPr>
        </p:nvSpPr>
        <p:spPr>
          <a:xfrm>
            <a:off x="359200" y="1801500"/>
            <a:ext cx="4029000" cy="300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34" name="Google Shape;334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35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" name="Google Shape;336;p35"/>
          <p:cNvSpPr/>
          <p:nvPr>
            <p:ph idx="3" type="pic"/>
          </p:nvPr>
        </p:nvSpPr>
        <p:spPr>
          <a:xfrm>
            <a:off x="4637525" y="612800"/>
            <a:ext cx="4131600" cy="4167000"/>
          </a:xfrm>
          <a:prstGeom prst="roundRect">
            <a:avLst>
              <a:gd fmla="val 6598" name="adj"/>
            </a:avLst>
          </a:prstGeom>
          <a:noFill/>
          <a:ln>
            <a:noFill/>
          </a:ln>
        </p:spPr>
      </p:sp>
      <p:sp>
        <p:nvSpPr>
          <p:cNvPr id="337" name="Google Shape;337;p35"/>
          <p:cNvSpPr txBox="1"/>
          <p:nvPr>
            <p:ph idx="4" type="subTitle"/>
          </p:nvPr>
        </p:nvSpPr>
        <p:spPr>
          <a:xfrm>
            <a:off x="361975" y="539900"/>
            <a:ext cx="4131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1">
  <p:cSld name="CUSTOM_2_1">
    <p:bg>
      <p:bgPr>
        <a:solidFill>
          <a:schemeClr val="dk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6"/>
          <p:cNvSpPr txBox="1"/>
          <p:nvPr>
            <p:ph type="title"/>
          </p:nvPr>
        </p:nvSpPr>
        <p:spPr>
          <a:xfrm>
            <a:off x="3843300" y="870251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41" name="Google Shape;341;p36"/>
          <p:cNvSpPr/>
          <p:nvPr>
            <p:ph idx="2" type="pic"/>
          </p:nvPr>
        </p:nvSpPr>
        <p:spPr>
          <a:xfrm>
            <a:off x="361975" y="612800"/>
            <a:ext cx="3224400" cy="4167000"/>
          </a:xfrm>
          <a:prstGeom prst="roundRect">
            <a:avLst>
              <a:gd fmla="val 4717" name="adj"/>
            </a:avLst>
          </a:prstGeom>
          <a:noFill/>
          <a:ln>
            <a:noFill/>
          </a:ln>
        </p:spPr>
      </p:sp>
      <p:sp>
        <p:nvSpPr>
          <p:cNvPr id="342" name="Google Shape;342;p36"/>
          <p:cNvSpPr txBox="1"/>
          <p:nvPr>
            <p:ph idx="1" type="body"/>
          </p:nvPr>
        </p:nvSpPr>
        <p:spPr>
          <a:xfrm>
            <a:off x="3843300" y="4195275"/>
            <a:ext cx="4933500" cy="584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  <p:sp>
        <p:nvSpPr>
          <p:cNvPr id="343" name="Google Shape;343;p36"/>
          <p:cNvSpPr txBox="1"/>
          <p:nvPr>
            <p:ph idx="3" type="subTitle"/>
          </p:nvPr>
        </p:nvSpPr>
        <p:spPr>
          <a:xfrm>
            <a:off x="3843300" y="614476"/>
            <a:ext cx="49335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36"/>
          <p:cNvSpPr txBox="1"/>
          <p:nvPr>
            <p:ph idx="4" type="title"/>
          </p:nvPr>
        </p:nvSpPr>
        <p:spPr>
          <a:xfrm>
            <a:off x="3843300" y="1210976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45" name="Google Shape;345;p36"/>
          <p:cNvSpPr txBox="1"/>
          <p:nvPr>
            <p:ph idx="5" type="title"/>
          </p:nvPr>
        </p:nvSpPr>
        <p:spPr>
          <a:xfrm>
            <a:off x="3843300" y="1801500"/>
            <a:ext cx="4933500" cy="18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6" name="Google Shape;346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7" name="Google Shape;347;p36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86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3">
    <p:bg>
      <p:bgPr>
        <a:solidFill>
          <a:schemeClr val="dk1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7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3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37"/>
          <p:cNvSpPr txBox="1"/>
          <p:nvPr>
            <p:ph idx="3" type="body"/>
          </p:nvPr>
        </p:nvSpPr>
        <p:spPr>
          <a:xfrm>
            <a:off x="361975" y="2947875"/>
            <a:ext cx="4163100" cy="1833600"/>
          </a:xfrm>
          <a:prstGeom prst="rect">
            <a:avLst/>
          </a:prstGeom>
        </p:spPr>
        <p:txBody>
          <a:bodyPr anchorCtr="0" anchor="b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9pPr>
          </a:lstStyle>
          <a:p/>
        </p:txBody>
      </p:sp>
      <p:sp>
        <p:nvSpPr>
          <p:cNvPr id="354" name="Google Shape;354;p37"/>
          <p:cNvSpPr txBox="1"/>
          <p:nvPr>
            <p:ph type="title"/>
          </p:nvPr>
        </p:nvSpPr>
        <p:spPr>
          <a:xfrm>
            <a:off x="337200" y="1066100"/>
            <a:ext cx="8375700" cy="18819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6">
  <p:cSld name="CUSTOM_2_1_1_1">
    <p:bg>
      <p:bgPr>
        <a:solidFill>
          <a:schemeClr val="dk1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8"/>
          <p:cNvSpPr txBox="1"/>
          <p:nvPr>
            <p:ph type="title"/>
          </p:nvPr>
        </p:nvSpPr>
        <p:spPr>
          <a:xfrm>
            <a:off x="361965" y="2535325"/>
            <a:ext cx="6346800" cy="228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358" name="Google Shape;358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3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38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5">
    <p:bg>
      <p:bgPr>
        <a:solidFill>
          <a:schemeClr val="dk1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9"/>
          <p:cNvSpPr txBox="1"/>
          <p:nvPr>
            <p:ph type="title"/>
          </p:nvPr>
        </p:nvSpPr>
        <p:spPr>
          <a:xfrm>
            <a:off x="2504817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64" name="Google Shape;364;p39"/>
          <p:cNvSpPr txBox="1"/>
          <p:nvPr>
            <p:ph idx="1" type="subTitle"/>
          </p:nvPr>
        </p:nvSpPr>
        <p:spPr>
          <a:xfrm>
            <a:off x="2504817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65" name="Google Shape;365;p39"/>
          <p:cNvSpPr/>
          <p:nvPr>
            <p:ph idx="2" type="pic"/>
          </p:nvPr>
        </p:nvSpPr>
        <p:spPr>
          <a:xfrm>
            <a:off x="28241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6" name="Google Shape;366;p39"/>
          <p:cNvSpPr txBox="1"/>
          <p:nvPr>
            <p:ph idx="3" type="title"/>
          </p:nvPr>
        </p:nvSpPr>
        <p:spPr>
          <a:xfrm>
            <a:off x="368350" y="29401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67" name="Google Shape;367;p39"/>
          <p:cNvSpPr txBox="1"/>
          <p:nvPr>
            <p:ph idx="4" type="subTitle"/>
          </p:nvPr>
        </p:nvSpPr>
        <p:spPr>
          <a:xfrm>
            <a:off x="36835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68" name="Google Shape;368;p39"/>
          <p:cNvSpPr/>
          <p:nvPr>
            <p:ph idx="5" type="pic"/>
          </p:nvPr>
        </p:nvSpPr>
        <p:spPr>
          <a:xfrm>
            <a:off x="68770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9" name="Google Shape;369;p39"/>
          <p:cNvSpPr txBox="1"/>
          <p:nvPr>
            <p:ph idx="6" type="title"/>
          </p:nvPr>
        </p:nvSpPr>
        <p:spPr>
          <a:xfrm>
            <a:off x="6778800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70" name="Google Shape;370;p39"/>
          <p:cNvSpPr txBox="1"/>
          <p:nvPr>
            <p:ph idx="7" type="subTitle"/>
          </p:nvPr>
        </p:nvSpPr>
        <p:spPr>
          <a:xfrm>
            <a:off x="677880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71" name="Google Shape;371;p39"/>
          <p:cNvSpPr/>
          <p:nvPr>
            <p:ph idx="8" type="pic"/>
          </p:nvPr>
        </p:nvSpPr>
        <p:spPr>
          <a:xfrm>
            <a:off x="709815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2" name="Google Shape;372;p39"/>
          <p:cNvSpPr txBox="1"/>
          <p:nvPr>
            <p:ph idx="9" type="title"/>
          </p:nvPr>
        </p:nvSpPr>
        <p:spPr>
          <a:xfrm>
            <a:off x="4650558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73" name="Google Shape;373;p39"/>
          <p:cNvSpPr txBox="1"/>
          <p:nvPr>
            <p:ph idx="13" type="subTitle"/>
          </p:nvPr>
        </p:nvSpPr>
        <p:spPr>
          <a:xfrm>
            <a:off x="4650558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74" name="Google Shape;374;p39"/>
          <p:cNvSpPr/>
          <p:nvPr>
            <p:ph idx="14" type="pic"/>
          </p:nvPr>
        </p:nvSpPr>
        <p:spPr>
          <a:xfrm>
            <a:off x="49696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5" name="Google Shape;375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39"/>
          <p:cNvSpPr txBox="1"/>
          <p:nvPr>
            <p:ph idx="1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7" name="Google Shape;377;p39"/>
          <p:cNvSpPr txBox="1"/>
          <p:nvPr>
            <p:ph idx="16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Alt 2">
  <p:cSld name="CUSTOM_6">
    <p:bg>
      <p:bgPr>
        <a:solidFill>
          <a:schemeClr val="dk1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0"/>
          <p:cNvSpPr/>
          <p:nvPr>
            <p:ph idx="2" type="pic"/>
          </p:nvPr>
        </p:nvSpPr>
        <p:spPr>
          <a:xfrm>
            <a:off x="36197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1" name="Google Shape;381;p40"/>
          <p:cNvSpPr/>
          <p:nvPr>
            <p:ph idx="3" type="pic"/>
          </p:nvPr>
        </p:nvSpPr>
        <p:spPr>
          <a:xfrm>
            <a:off x="36197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2" name="Google Shape;382;p40"/>
          <p:cNvSpPr txBox="1"/>
          <p:nvPr>
            <p:ph type="title"/>
          </p:nvPr>
        </p:nvSpPr>
        <p:spPr>
          <a:xfrm>
            <a:off x="36197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3" name="Google Shape;383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4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40"/>
          <p:cNvSpPr txBox="1"/>
          <p:nvPr>
            <p:ph idx="4" type="title"/>
          </p:nvPr>
        </p:nvSpPr>
        <p:spPr>
          <a:xfrm>
            <a:off x="362125" y="22926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6" name="Google Shape;386;p40"/>
          <p:cNvSpPr/>
          <p:nvPr>
            <p:ph idx="5" type="pic"/>
          </p:nvPr>
        </p:nvSpPr>
        <p:spPr>
          <a:xfrm>
            <a:off x="249975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7" name="Google Shape;387;p40"/>
          <p:cNvSpPr/>
          <p:nvPr>
            <p:ph idx="6" type="pic"/>
          </p:nvPr>
        </p:nvSpPr>
        <p:spPr>
          <a:xfrm>
            <a:off x="249975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8" name="Google Shape;388;p40"/>
          <p:cNvSpPr txBox="1"/>
          <p:nvPr>
            <p:ph idx="7" type="title"/>
          </p:nvPr>
        </p:nvSpPr>
        <p:spPr>
          <a:xfrm>
            <a:off x="249975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9" name="Google Shape;389;p40"/>
          <p:cNvSpPr txBox="1"/>
          <p:nvPr>
            <p:ph idx="8" type="title"/>
          </p:nvPr>
        </p:nvSpPr>
        <p:spPr>
          <a:xfrm>
            <a:off x="249990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0" name="Google Shape;390;p40"/>
          <p:cNvSpPr/>
          <p:nvPr>
            <p:ph idx="9" type="pic"/>
          </p:nvPr>
        </p:nvSpPr>
        <p:spPr>
          <a:xfrm>
            <a:off x="463752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1" name="Google Shape;391;p40"/>
          <p:cNvSpPr/>
          <p:nvPr>
            <p:ph idx="13" type="pic"/>
          </p:nvPr>
        </p:nvSpPr>
        <p:spPr>
          <a:xfrm>
            <a:off x="463752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2" name="Google Shape;392;p40"/>
          <p:cNvSpPr txBox="1"/>
          <p:nvPr>
            <p:ph idx="14" type="title"/>
          </p:nvPr>
        </p:nvSpPr>
        <p:spPr>
          <a:xfrm>
            <a:off x="463752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3" name="Google Shape;393;p40"/>
          <p:cNvSpPr txBox="1"/>
          <p:nvPr>
            <p:ph idx="15" type="title"/>
          </p:nvPr>
        </p:nvSpPr>
        <p:spPr>
          <a:xfrm>
            <a:off x="4637675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4" name="Google Shape;394;p40"/>
          <p:cNvSpPr/>
          <p:nvPr>
            <p:ph idx="16" type="pic"/>
          </p:nvPr>
        </p:nvSpPr>
        <p:spPr>
          <a:xfrm>
            <a:off x="677530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5" name="Google Shape;395;p40"/>
          <p:cNvSpPr/>
          <p:nvPr>
            <p:ph idx="17" type="pic"/>
          </p:nvPr>
        </p:nvSpPr>
        <p:spPr>
          <a:xfrm>
            <a:off x="677530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6" name="Google Shape;396;p40"/>
          <p:cNvSpPr txBox="1"/>
          <p:nvPr>
            <p:ph idx="18" type="title"/>
          </p:nvPr>
        </p:nvSpPr>
        <p:spPr>
          <a:xfrm>
            <a:off x="677530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7" name="Google Shape;397;p40"/>
          <p:cNvSpPr txBox="1"/>
          <p:nvPr>
            <p:ph idx="19" type="title"/>
          </p:nvPr>
        </p:nvSpPr>
        <p:spPr>
          <a:xfrm>
            <a:off x="677545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8" name="Google Shape;398;p40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1" name="Google Shape;401;p4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0" name="Google Shape;410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5" name="Google Shape;415;p4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0" name="Google Shape;420;p4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1" name="Google Shape;421;p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" name="Google Shape;426;p5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2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1" name="Google Shape;431;p52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2" name="Google Shape;432;p52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3" name="Google Shape;433;p52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4" name="Google Shape;434;p52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5" name="Google Shape;435;p52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53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9" name="Google Shape;439;p53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2" name="Google Shape;442;p54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3" name="Google Shape;443;p54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4" name="Google Shape;444;p54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5" name="Google Shape;445;p54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5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8" name="Google Shape;448;p55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9" name="Google Shape;449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0" name="Google Shape;450;p55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55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55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55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6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6" name="Google Shape;456;p56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7" name="Google Shape;457;p56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56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9" name="Google Shape;459;p56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0" name="Google Shape;460;p56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56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56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56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57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5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70" name="Google Shape;470;p5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71" name="Google Shape;471;p5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2" name="Google Shape;47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" name="Google Shape;473;p5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4" name="Google Shape;474;p5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9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7" name="Google Shape;477;p59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78" name="Google Shape;478;p59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79" name="Google Shape;479;p59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0" name="Google Shape;480;p59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59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2" name="Google Shape;48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59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4" name="Google Shape;484;p59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5" name="Google Shape;485;p59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0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1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61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61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2" name="Google Shape;492;p61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61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4" name="Google Shape;494;p61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5" name="Google Shape;495;p61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61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p61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61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0.xml"/><Relationship Id="rId42" Type="http://schemas.openxmlformats.org/officeDocument/2006/relationships/slideLayout" Target="../slideLayouts/slideLayout52.xml"/><Relationship Id="rId41" Type="http://schemas.openxmlformats.org/officeDocument/2006/relationships/slideLayout" Target="../slideLayouts/slideLayout51.xml"/><Relationship Id="rId44" Type="http://schemas.openxmlformats.org/officeDocument/2006/relationships/slideLayout" Target="../slideLayouts/slideLayout54.xml"/><Relationship Id="rId43" Type="http://schemas.openxmlformats.org/officeDocument/2006/relationships/slideLayout" Target="../slideLayouts/slideLayout53.xml"/><Relationship Id="rId46" Type="http://schemas.openxmlformats.org/officeDocument/2006/relationships/slideLayout" Target="../slideLayouts/slideLayout56.xml"/><Relationship Id="rId45" Type="http://schemas.openxmlformats.org/officeDocument/2006/relationships/slideLayout" Target="../slideLayouts/slideLayout55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48" Type="http://schemas.openxmlformats.org/officeDocument/2006/relationships/slideLayout" Target="../slideLayouts/slideLayout58.xml"/><Relationship Id="rId47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33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46.xml"/><Relationship Id="rId39" Type="http://schemas.openxmlformats.org/officeDocument/2006/relationships/slideLayout" Target="../slideLayouts/slideLayout49.xml"/><Relationship Id="rId38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3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361972" y="2004050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361975" y="545850"/>
            <a:ext cx="53913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2" type="body"/>
          </p:nvPr>
        </p:nvSpPr>
        <p:spPr>
          <a:xfrm>
            <a:off x="4376625" y="2215425"/>
            <a:ext cx="4361100" cy="24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  <p:sldLayoutId id="2147483692" r:id="rId35"/>
    <p:sldLayoutId id="2147483693" r:id="rId36"/>
    <p:sldLayoutId id="2147483694" r:id="rId37"/>
    <p:sldLayoutId id="2147483695" r:id="rId38"/>
    <p:sldLayoutId id="2147483696" r:id="rId39"/>
    <p:sldLayoutId id="2147483697" r:id="rId40"/>
    <p:sldLayoutId id="2147483698" r:id="rId41"/>
    <p:sldLayoutId id="2147483699" r:id="rId42"/>
    <p:sldLayoutId id="2147483700" r:id="rId43"/>
    <p:sldLayoutId id="2147483701" r:id="rId44"/>
    <p:sldLayoutId id="2147483702" r:id="rId45"/>
    <p:sldLayoutId id="2147483703" r:id="rId46"/>
    <p:sldLayoutId id="2147483704" r:id="rId47"/>
    <p:sldLayoutId id="2147483705" r:id="rId48"/>
    <p:sldLayoutId id="214748370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35">
          <p15:clr>
            <a:srgbClr val="E46962"/>
          </p15:clr>
        </p15:guide>
        <p15:guide id="5" pos="2921">
          <p15:clr>
            <a:srgbClr val="E46962"/>
          </p15:clr>
        </p15:guide>
        <p15:guide id="6" pos="1489">
          <p15:clr>
            <a:srgbClr val="E46962"/>
          </p15:clr>
        </p15:guide>
        <p15:guide id="7" pos="1575">
          <p15:clr>
            <a:srgbClr val="E46962"/>
          </p15:clr>
        </p15:guide>
        <p15:guide id="8" pos="4182">
          <p15:clr>
            <a:srgbClr val="E46962"/>
          </p15:clr>
        </p15:guide>
        <p15:guide id="9" pos="4268">
          <p15:clr>
            <a:srgbClr val="E46962"/>
          </p15:clr>
        </p15:guide>
        <p15:guide id="10" orient="horz" pos="2867">
          <p15:clr>
            <a:srgbClr val="E46962"/>
          </p15:clr>
        </p15:guide>
        <p15:guide id="11" orient="horz" pos="1135">
          <p15:clr>
            <a:srgbClr val="E46962"/>
          </p15:clr>
        </p15:guide>
        <p15:guide id="12" orient="horz" pos="1194">
          <p15:clr>
            <a:srgbClr val="E46962"/>
          </p15:clr>
        </p15:guide>
        <p15:guide id="13" orient="horz" pos="2043">
          <p15:clr>
            <a:srgbClr val="E46962"/>
          </p15:clr>
        </p15:guide>
        <p15:guide id="14" orient="horz" pos="2103">
          <p15:clr>
            <a:srgbClr val="E46962"/>
          </p15:clr>
        </p15:guide>
        <p15:guide id="15" pos="228">
          <p15:clr>
            <a:srgbClr val="E46962"/>
          </p15:clr>
        </p15:guide>
        <p15:guide id="16" orient="horz" pos="672">
          <p15:clr>
            <a:srgbClr val="E46962"/>
          </p15:clr>
        </p15:guide>
        <p15:guide id="17" orient="horz" pos="504">
          <p15:clr>
            <a:srgbClr val="E46962"/>
          </p15:clr>
        </p15:guide>
        <p15:guide id="18" orient="horz" pos="293">
          <p15:clr>
            <a:srgbClr val="E46962"/>
          </p15:clr>
        </p15:guide>
        <p15:guide id="19" orient="horz" pos="60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8.jpg"/><Relationship Id="rId7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2"/>
          <p:cNvSpPr txBox="1"/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chivo"/>
                <a:ea typeface="Archivo"/>
                <a:cs typeface="Archivo"/>
                <a:sym typeface="Archivo"/>
              </a:rPr>
              <a:t>Customer Churn Prediction</a:t>
            </a:r>
            <a:endParaRPr b="1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04" name="Google Shape;504;p62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r>
              <a:rPr lang="en"/>
              <a:t>project aims to predict which customers are likely to leave a subscription service. It uses customer data to support retention strategies.</a:t>
            </a:r>
            <a:endParaRPr/>
          </a:p>
        </p:txBody>
      </p:sp>
      <p:sp>
        <p:nvSpPr>
          <p:cNvPr id="505" name="Google Shape;505;p62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FGSSR DS540</a:t>
            </a:r>
            <a:r>
              <a:rPr lang="en"/>
              <a:t> |  18th May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6" name="Google Shape;646;p71"/>
          <p:cNvSpPr txBox="1"/>
          <p:nvPr>
            <p:ph idx="5" type="subTitle"/>
          </p:nvPr>
        </p:nvSpPr>
        <p:spPr>
          <a:xfrm>
            <a:off x="361975" y="54310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Deployment</a:t>
            </a:r>
            <a:endParaRPr b="1" sz="2200"/>
          </a:p>
        </p:txBody>
      </p:sp>
      <p:sp>
        <p:nvSpPr>
          <p:cNvPr id="647" name="Google Shape;647;p71"/>
          <p:cNvSpPr txBox="1"/>
          <p:nvPr>
            <p:ph idx="4294967295" type="body"/>
          </p:nvPr>
        </p:nvSpPr>
        <p:spPr>
          <a:xfrm>
            <a:off x="7557850" y="4496000"/>
            <a:ext cx="15147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Using Gradio</a:t>
            </a:r>
            <a:endParaRPr sz="1000"/>
          </a:p>
        </p:txBody>
      </p:sp>
      <p:pic>
        <p:nvPicPr>
          <p:cNvPr id="648" name="Google Shape;648;p71" title="Customer Churn Predictio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604" y="1056399"/>
            <a:ext cx="6918883" cy="389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2"/>
          <p:cNvSpPr txBox="1"/>
          <p:nvPr>
            <p:ph idx="4" type="subTitle"/>
          </p:nvPr>
        </p:nvSpPr>
        <p:spPr>
          <a:xfrm>
            <a:off x="467850" y="2097614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Ready for your questions!</a:t>
            </a:r>
            <a:endParaRPr sz="2400"/>
          </a:p>
        </p:txBody>
      </p:sp>
      <p:pic>
        <p:nvPicPr>
          <p:cNvPr id="654" name="Google Shape;65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975" y="564175"/>
            <a:ext cx="3201400" cy="426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0" name="Google Shape;660;p73"/>
          <p:cNvSpPr txBox="1"/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63"/>
          <p:cNvSpPr txBox="1"/>
          <p:nvPr>
            <p:ph idx="20" type="subTitle"/>
          </p:nvPr>
        </p:nvSpPr>
        <p:spPr>
          <a:xfrm>
            <a:off x="361975" y="3113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Our team</a:t>
            </a:r>
            <a:endParaRPr b="1" sz="2200"/>
          </a:p>
        </p:txBody>
      </p:sp>
      <p:sp>
        <p:nvSpPr>
          <p:cNvPr id="512" name="Google Shape;512;p63"/>
          <p:cNvSpPr txBox="1"/>
          <p:nvPr>
            <p:ph idx="4" type="title"/>
          </p:nvPr>
        </p:nvSpPr>
        <p:spPr>
          <a:xfrm>
            <a:off x="1466700" y="2504200"/>
            <a:ext cx="1733100" cy="5541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Nourhan Khaled 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3" name="Google Shape;513;p63"/>
          <p:cNvSpPr txBox="1"/>
          <p:nvPr>
            <p:ph idx="8" type="title"/>
          </p:nvPr>
        </p:nvSpPr>
        <p:spPr>
          <a:xfrm>
            <a:off x="3710950" y="2576050"/>
            <a:ext cx="1601400" cy="4104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Fatimah Ehab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4" name="Google Shape;514;p63"/>
          <p:cNvSpPr txBox="1"/>
          <p:nvPr>
            <p:ph idx="15" type="title"/>
          </p:nvPr>
        </p:nvSpPr>
        <p:spPr>
          <a:xfrm>
            <a:off x="5923900" y="2593300"/>
            <a:ext cx="1388400" cy="375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Hend Labib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5" name="Google Shape;515;p63"/>
          <p:cNvSpPr txBox="1"/>
          <p:nvPr>
            <p:ph idx="15" type="title"/>
          </p:nvPr>
        </p:nvSpPr>
        <p:spPr>
          <a:xfrm>
            <a:off x="2411263" y="4654872"/>
            <a:ext cx="1994100" cy="4104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Mayar Mustafa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6" name="Google Shape;516;p63"/>
          <p:cNvSpPr txBox="1"/>
          <p:nvPr>
            <p:ph idx="4" type="title"/>
          </p:nvPr>
        </p:nvSpPr>
        <p:spPr>
          <a:xfrm>
            <a:off x="4895838" y="4610800"/>
            <a:ext cx="1542900" cy="4104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Mona Elgoba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517" name="Google Shape;517;p63" title="WhatsApp Image 2025-05-14 at 22.34.23.jpeg"/>
          <p:cNvPicPr preferRelativeResize="0"/>
          <p:nvPr/>
        </p:nvPicPr>
        <p:blipFill rotWithShape="1">
          <a:blip r:embed="rId3">
            <a:alphaModFix/>
          </a:blip>
          <a:srcRect b="18028" l="0" r="0" t="6850"/>
          <a:stretch/>
        </p:blipFill>
        <p:spPr>
          <a:xfrm>
            <a:off x="4743750" y="3026869"/>
            <a:ext cx="1847100" cy="158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18" name="Google Shape;518;p63" title="WhatsApp Image 2025-05-14 at 22.52.25.jpeg"/>
          <p:cNvPicPr preferRelativeResize="0"/>
          <p:nvPr/>
        </p:nvPicPr>
        <p:blipFill rotWithShape="1">
          <a:blip r:embed="rId4">
            <a:alphaModFix/>
          </a:blip>
          <a:srcRect b="13457" l="0" r="0" t="0"/>
          <a:stretch/>
        </p:blipFill>
        <p:spPr>
          <a:xfrm>
            <a:off x="5746075" y="952498"/>
            <a:ext cx="1745100" cy="1692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19" name="Google Shape;519;p63" title="WhatsApp Image 2025-05-14 at 22.53.11.jpeg"/>
          <p:cNvPicPr preferRelativeResize="0"/>
          <p:nvPr/>
        </p:nvPicPr>
        <p:blipFill rotWithShape="1">
          <a:blip r:embed="rId5">
            <a:alphaModFix/>
          </a:blip>
          <a:srcRect b="26166" l="0" r="0" t="0"/>
          <a:stretch/>
        </p:blipFill>
        <p:spPr>
          <a:xfrm>
            <a:off x="1558125" y="952500"/>
            <a:ext cx="17451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0" name="Google Shape;520;p63" title="WhatsApp Image 2025-05-14 at 23.10.00.jpeg"/>
          <p:cNvPicPr preferRelativeResize="0"/>
          <p:nvPr/>
        </p:nvPicPr>
        <p:blipFill rotWithShape="1">
          <a:blip r:embed="rId6">
            <a:alphaModFix/>
          </a:blip>
          <a:srcRect b="11080" l="0" r="0" t="9142"/>
          <a:stretch/>
        </p:blipFill>
        <p:spPr>
          <a:xfrm>
            <a:off x="3584125" y="955900"/>
            <a:ext cx="1847100" cy="1640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1" name="Google Shape;521;p63" title="Mayar.jpeg"/>
          <p:cNvPicPr preferRelativeResize="0"/>
          <p:nvPr/>
        </p:nvPicPr>
        <p:blipFill rotWithShape="1">
          <a:blip r:embed="rId7">
            <a:alphaModFix/>
          </a:blip>
          <a:srcRect b="36932" l="0" r="0" t="0"/>
          <a:stretch/>
        </p:blipFill>
        <p:spPr>
          <a:xfrm>
            <a:off x="2476500" y="3048000"/>
            <a:ext cx="1847100" cy="1581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6" name="Google Shape;526;p64"/>
          <p:cNvCxnSpPr/>
          <p:nvPr/>
        </p:nvCxnSpPr>
        <p:spPr>
          <a:xfrm>
            <a:off x="3343469" y="3286461"/>
            <a:ext cx="0" cy="101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64"/>
          <p:cNvCxnSpPr/>
          <p:nvPr/>
        </p:nvCxnSpPr>
        <p:spPr>
          <a:xfrm>
            <a:off x="5800149" y="3275198"/>
            <a:ext cx="0" cy="102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64"/>
          <p:cNvCxnSpPr/>
          <p:nvPr/>
        </p:nvCxnSpPr>
        <p:spPr>
          <a:xfrm>
            <a:off x="895007" y="1642570"/>
            <a:ext cx="0" cy="1014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64"/>
          <p:cNvCxnSpPr/>
          <p:nvPr/>
        </p:nvCxnSpPr>
        <p:spPr>
          <a:xfrm>
            <a:off x="3356644" y="1631310"/>
            <a:ext cx="0" cy="102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4"/>
          <p:cNvCxnSpPr/>
          <p:nvPr/>
        </p:nvCxnSpPr>
        <p:spPr>
          <a:xfrm>
            <a:off x="5813893" y="1632174"/>
            <a:ext cx="0" cy="102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64"/>
          <p:cNvCxnSpPr/>
          <p:nvPr/>
        </p:nvCxnSpPr>
        <p:spPr>
          <a:xfrm>
            <a:off x="904208" y="3271822"/>
            <a:ext cx="0" cy="102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64"/>
          <p:cNvSpPr txBox="1"/>
          <p:nvPr>
            <p:ph type="title"/>
          </p:nvPr>
        </p:nvSpPr>
        <p:spPr>
          <a:xfrm>
            <a:off x="1006035" y="2998287"/>
            <a:ext cx="22548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33" name="Google Shape;533;p64"/>
          <p:cNvSpPr txBox="1"/>
          <p:nvPr>
            <p:ph idx="2" type="title"/>
          </p:nvPr>
        </p:nvSpPr>
        <p:spPr>
          <a:xfrm>
            <a:off x="5857689" y="1362025"/>
            <a:ext cx="23556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4" name="Google Shape;534;p64"/>
          <p:cNvSpPr txBox="1"/>
          <p:nvPr>
            <p:ph idx="3" type="title"/>
          </p:nvPr>
        </p:nvSpPr>
        <p:spPr>
          <a:xfrm>
            <a:off x="3400523" y="1362025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5" name="Google Shape;535;p64"/>
          <p:cNvSpPr txBox="1"/>
          <p:nvPr>
            <p:ph idx="4" type="title"/>
          </p:nvPr>
        </p:nvSpPr>
        <p:spPr>
          <a:xfrm>
            <a:off x="5844027" y="2998269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36" name="Google Shape;536;p64"/>
          <p:cNvSpPr txBox="1"/>
          <p:nvPr>
            <p:ph idx="5" type="title"/>
          </p:nvPr>
        </p:nvSpPr>
        <p:spPr>
          <a:xfrm>
            <a:off x="941774" y="1362025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7" name="Google Shape;537;p64"/>
          <p:cNvSpPr txBox="1"/>
          <p:nvPr>
            <p:ph idx="6" type="title"/>
          </p:nvPr>
        </p:nvSpPr>
        <p:spPr>
          <a:xfrm>
            <a:off x="3477741" y="2998269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38" name="Google Shape;538;p6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9" name="Google Shape;539;p64"/>
          <p:cNvSpPr txBox="1"/>
          <p:nvPr>
            <p:ph idx="15" type="subTitle"/>
          </p:nvPr>
        </p:nvSpPr>
        <p:spPr>
          <a:xfrm>
            <a:off x="361975" y="5399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Content </a:t>
            </a:r>
            <a:endParaRPr b="1" sz="2200"/>
          </a:p>
        </p:txBody>
      </p:sp>
      <p:sp>
        <p:nvSpPr>
          <p:cNvPr id="540" name="Google Shape;540;p64"/>
          <p:cNvSpPr txBox="1"/>
          <p:nvPr>
            <p:ph idx="1" type="subTitle"/>
          </p:nvPr>
        </p:nvSpPr>
        <p:spPr>
          <a:xfrm>
            <a:off x="895007" y="2259988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541" name="Google Shape;541;p64"/>
          <p:cNvSpPr txBox="1"/>
          <p:nvPr>
            <p:ph idx="7" type="subTitle"/>
          </p:nvPr>
        </p:nvSpPr>
        <p:spPr>
          <a:xfrm>
            <a:off x="3356656" y="2232842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EDA: Visualization</a:t>
            </a:r>
            <a:endParaRPr/>
          </a:p>
        </p:txBody>
      </p:sp>
      <p:sp>
        <p:nvSpPr>
          <p:cNvPr id="542" name="Google Shape;542;p64"/>
          <p:cNvSpPr txBox="1"/>
          <p:nvPr>
            <p:ph idx="8" type="subTitle"/>
          </p:nvPr>
        </p:nvSpPr>
        <p:spPr>
          <a:xfrm>
            <a:off x="5823214" y="2232842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Pre-processing</a:t>
            </a:r>
            <a:endParaRPr/>
          </a:p>
        </p:txBody>
      </p:sp>
      <p:sp>
        <p:nvSpPr>
          <p:cNvPr id="543" name="Google Shape;543;p64"/>
          <p:cNvSpPr txBox="1"/>
          <p:nvPr>
            <p:ph idx="9" type="subTitle"/>
          </p:nvPr>
        </p:nvSpPr>
        <p:spPr>
          <a:xfrm>
            <a:off x="904200" y="3869079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544" name="Google Shape;544;p64"/>
          <p:cNvSpPr txBox="1"/>
          <p:nvPr>
            <p:ph idx="13" type="subTitle"/>
          </p:nvPr>
        </p:nvSpPr>
        <p:spPr>
          <a:xfrm>
            <a:off x="3426136" y="3869074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545" name="Google Shape;545;p64"/>
          <p:cNvSpPr txBox="1"/>
          <p:nvPr>
            <p:ph idx="14" type="subTitle"/>
          </p:nvPr>
        </p:nvSpPr>
        <p:spPr>
          <a:xfrm>
            <a:off x="5846324" y="3832649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65"/>
          <p:cNvSpPr txBox="1"/>
          <p:nvPr>
            <p:ph idx="4" type="subTitle"/>
          </p:nvPr>
        </p:nvSpPr>
        <p:spPr>
          <a:xfrm>
            <a:off x="301525" y="725976"/>
            <a:ext cx="4131600" cy="646500"/>
          </a:xfrm>
          <a:prstGeom prst="rect">
            <a:avLst/>
          </a:prstGeom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Target Variable: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Churned </a:t>
            </a:r>
            <a:r>
              <a:rPr lang="en" sz="1400"/>
              <a:t>Customers who left within the last month</a:t>
            </a:r>
            <a:endParaRPr sz="1400"/>
          </a:p>
        </p:txBody>
      </p:sp>
      <p:sp>
        <p:nvSpPr>
          <p:cNvPr id="552" name="Google Shape;552;p65"/>
          <p:cNvSpPr txBox="1"/>
          <p:nvPr>
            <p:ph idx="4294967295" type="subTitle"/>
          </p:nvPr>
        </p:nvSpPr>
        <p:spPr>
          <a:xfrm>
            <a:off x="317250" y="143925"/>
            <a:ext cx="8367600" cy="60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Dataset Description</a:t>
            </a:r>
            <a:endParaRPr b="1" sz="2200"/>
          </a:p>
        </p:txBody>
      </p:sp>
      <p:pic>
        <p:nvPicPr>
          <p:cNvPr id="553" name="Google Shape;55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1325" y="1294800"/>
            <a:ext cx="4025198" cy="34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65"/>
          <p:cNvSpPr txBox="1"/>
          <p:nvPr>
            <p:ph idx="4" type="subTitle"/>
          </p:nvPr>
        </p:nvSpPr>
        <p:spPr>
          <a:xfrm>
            <a:off x="301525" y="1471851"/>
            <a:ext cx="4131600" cy="28014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Features: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i="1" lang="en" sz="1400">
                <a:solidFill>
                  <a:srgbClr val="D9D2E9"/>
                </a:solidFill>
              </a:rPr>
              <a:t>Services </a:t>
            </a:r>
            <a:r>
              <a:rPr lang="en" sz="1400"/>
              <a:t>that customer has signed up for – phone, multiple lines, internet, online security, online backup, device protection, tech support, and streaming TV and movies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i="1" lang="en" sz="1400">
                <a:solidFill>
                  <a:srgbClr val="D9D2E9"/>
                </a:solidFill>
              </a:rPr>
              <a:t>Customer account information</a:t>
            </a:r>
            <a:r>
              <a:rPr lang="en" sz="1400"/>
              <a:t> – how long they’ve been a customer, contract, payment method, paperless billing, monthly charges, and total charges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i="1" lang="en" sz="1400">
                <a:solidFill>
                  <a:srgbClr val="D9D2E9"/>
                </a:solidFill>
              </a:rPr>
              <a:t>Demographic info </a:t>
            </a:r>
            <a:r>
              <a:rPr b="1" lang="en" sz="1400">
                <a:solidFill>
                  <a:srgbClr val="D9D2E9"/>
                </a:solidFill>
              </a:rPr>
              <a:t>about customers</a:t>
            </a:r>
            <a:r>
              <a:rPr lang="en" sz="1400"/>
              <a:t> – gender, age range, and if they have partners and dependents</a:t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0" name="Google Shape;560;p66"/>
          <p:cNvSpPr txBox="1"/>
          <p:nvPr>
            <p:ph idx="1" type="body"/>
          </p:nvPr>
        </p:nvSpPr>
        <p:spPr>
          <a:xfrm>
            <a:off x="315225" y="1003800"/>
            <a:ext cx="4029000" cy="39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chivo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Im</a:t>
            </a: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balanced</a:t>
            </a: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 data</a:t>
            </a:r>
            <a:endParaRPr b="1" sz="1700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61" name="Google Shape;561;p66"/>
          <p:cNvSpPr txBox="1"/>
          <p:nvPr>
            <p:ph idx="4" type="subTitle"/>
          </p:nvPr>
        </p:nvSpPr>
        <p:spPr>
          <a:xfrm>
            <a:off x="361975" y="539900"/>
            <a:ext cx="4131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EDA: Visualization</a:t>
            </a:r>
            <a:endParaRPr b="1" sz="2200"/>
          </a:p>
        </p:txBody>
      </p:sp>
      <p:pic>
        <p:nvPicPr>
          <p:cNvPr id="562" name="Google Shape;56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708" y="583493"/>
            <a:ext cx="2351013" cy="245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6"/>
          <p:cNvPicPr preferRelativeResize="0"/>
          <p:nvPr/>
        </p:nvPicPr>
        <p:blipFill rotWithShape="1">
          <a:blip r:embed="rId4">
            <a:alphaModFix/>
          </a:blip>
          <a:srcRect b="0" l="0" r="33235" t="0"/>
          <a:stretch/>
        </p:blipFill>
        <p:spPr>
          <a:xfrm>
            <a:off x="4493575" y="3182471"/>
            <a:ext cx="4410826" cy="1738203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66"/>
          <p:cNvSpPr txBox="1"/>
          <p:nvPr>
            <p:ph idx="1" type="body"/>
          </p:nvPr>
        </p:nvSpPr>
        <p:spPr>
          <a:xfrm>
            <a:off x="315225" y="1408200"/>
            <a:ext cx="4029000" cy="97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Tenure distribution</a:t>
            </a:r>
            <a:r>
              <a:rPr lang="en" sz="1700"/>
              <a:t>: bimodal, most customers churn too early or stay loyal.</a:t>
            </a:r>
            <a:endParaRPr sz="1700"/>
          </a:p>
        </p:txBody>
      </p:sp>
      <p:sp>
        <p:nvSpPr>
          <p:cNvPr id="565" name="Google Shape;565;p66"/>
          <p:cNvSpPr txBox="1"/>
          <p:nvPr>
            <p:ph idx="1" type="body"/>
          </p:nvPr>
        </p:nvSpPr>
        <p:spPr>
          <a:xfrm>
            <a:off x="315225" y="2389500"/>
            <a:ext cx="4029000" cy="97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Monthly Charge distribution</a:t>
            </a:r>
            <a:r>
              <a:rPr lang="en" sz="1700"/>
              <a:t>: slightly right-skewed, most customers on low cost plans.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0" name="Google Shape;570;p67"/>
          <p:cNvCxnSpPr/>
          <p:nvPr/>
        </p:nvCxnSpPr>
        <p:spPr>
          <a:xfrm>
            <a:off x="6823775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67"/>
          <p:cNvCxnSpPr/>
          <p:nvPr/>
        </p:nvCxnSpPr>
        <p:spPr>
          <a:xfrm>
            <a:off x="4701301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67"/>
          <p:cNvCxnSpPr/>
          <p:nvPr/>
        </p:nvCxnSpPr>
        <p:spPr>
          <a:xfrm>
            <a:off x="2580566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67"/>
          <p:cNvCxnSpPr/>
          <p:nvPr/>
        </p:nvCxnSpPr>
        <p:spPr>
          <a:xfrm>
            <a:off x="459725" y="2610124"/>
            <a:ext cx="0" cy="20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4" name="Google Shape;574;p67"/>
          <p:cNvSpPr txBox="1"/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These are the steps we took to pre-process our dataset and make it ready for modeling: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5" name="Google Shape;575;p6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6" name="Google Shape;576;p67"/>
          <p:cNvSpPr txBox="1"/>
          <p:nvPr>
            <p:ph idx="17" type="subTitle"/>
          </p:nvPr>
        </p:nvSpPr>
        <p:spPr>
          <a:xfrm>
            <a:off x="361975" y="5399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Pre-processing</a:t>
            </a:r>
            <a:endParaRPr b="1" sz="2200"/>
          </a:p>
        </p:txBody>
      </p:sp>
      <p:sp>
        <p:nvSpPr>
          <p:cNvPr id="577" name="Google Shape;577;p67"/>
          <p:cNvSpPr txBox="1"/>
          <p:nvPr>
            <p:ph idx="7" type="subTitle"/>
          </p:nvPr>
        </p:nvSpPr>
        <p:spPr>
          <a:xfrm>
            <a:off x="615414" y="2571750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8" name="Google Shape;578;p67"/>
          <p:cNvSpPr txBox="1"/>
          <p:nvPr>
            <p:ph idx="3" type="body"/>
          </p:nvPr>
        </p:nvSpPr>
        <p:spPr>
          <a:xfrm>
            <a:off x="4831990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Using RobustScaler and MinMaxScaler to handle outliers</a:t>
            </a:r>
            <a:endParaRPr/>
          </a:p>
        </p:txBody>
      </p:sp>
      <p:sp>
        <p:nvSpPr>
          <p:cNvPr id="579" name="Google Shape;579;p67"/>
          <p:cNvSpPr txBox="1"/>
          <p:nvPr>
            <p:ph idx="14" type="subTitle"/>
          </p:nvPr>
        </p:nvSpPr>
        <p:spPr>
          <a:xfrm>
            <a:off x="4832013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Scaled numerical features</a:t>
            </a:r>
            <a:endParaRPr/>
          </a:p>
        </p:txBody>
      </p:sp>
      <p:sp>
        <p:nvSpPr>
          <p:cNvPr id="580" name="Google Shape;580;p67"/>
          <p:cNvSpPr txBox="1"/>
          <p:nvPr>
            <p:ph idx="2" type="body"/>
          </p:nvPr>
        </p:nvSpPr>
        <p:spPr>
          <a:xfrm>
            <a:off x="2730589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U</a:t>
            </a:r>
            <a:r>
              <a:rPr lang="en"/>
              <a:t>sing OneHotEncoder </a:t>
            </a:r>
            <a:endParaRPr/>
          </a:p>
        </p:txBody>
      </p:sp>
      <p:sp>
        <p:nvSpPr>
          <p:cNvPr id="581" name="Google Shape;581;p67"/>
          <p:cNvSpPr txBox="1"/>
          <p:nvPr>
            <p:ph idx="5" type="subTitle"/>
          </p:nvPr>
        </p:nvSpPr>
        <p:spPr>
          <a:xfrm>
            <a:off x="4831994" y="2571750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2" name="Google Shape;582;p67"/>
          <p:cNvSpPr txBox="1"/>
          <p:nvPr>
            <p:ph idx="15" type="subTitle"/>
          </p:nvPr>
        </p:nvSpPr>
        <p:spPr>
          <a:xfrm>
            <a:off x="2730550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Encoded binary and categorical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67"/>
          <p:cNvSpPr txBox="1"/>
          <p:nvPr>
            <p:ph idx="4" type="body"/>
          </p:nvPr>
        </p:nvSpPr>
        <p:spPr>
          <a:xfrm>
            <a:off x="615410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Removed duplicates, and replaced NULL values with business meaningful values</a:t>
            </a:r>
            <a:endParaRPr/>
          </a:p>
        </p:txBody>
      </p:sp>
      <p:sp>
        <p:nvSpPr>
          <p:cNvPr id="584" name="Google Shape;584;p67"/>
          <p:cNvSpPr txBox="1"/>
          <p:nvPr>
            <p:ph idx="16" type="subTitle"/>
          </p:nvPr>
        </p:nvSpPr>
        <p:spPr>
          <a:xfrm>
            <a:off x="615407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Handled NULLs and duplicates</a:t>
            </a:r>
            <a:endParaRPr/>
          </a:p>
        </p:txBody>
      </p:sp>
      <p:sp>
        <p:nvSpPr>
          <p:cNvPr id="585" name="Google Shape;585;p67"/>
          <p:cNvSpPr txBox="1"/>
          <p:nvPr>
            <p:ph idx="6" type="subTitle"/>
          </p:nvPr>
        </p:nvSpPr>
        <p:spPr>
          <a:xfrm>
            <a:off x="2730593" y="2571750"/>
            <a:ext cx="1629300" cy="7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586" name="Google Shape;586;p67"/>
          <p:cNvCxnSpPr/>
          <p:nvPr/>
        </p:nvCxnSpPr>
        <p:spPr>
          <a:xfrm>
            <a:off x="8925225" y="2644825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67"/>
          <p:cNvSpPr txBox="1"/>
          <p:nvPr>
            <p:ph idx="3" type="body"/>
          </p:nvPr>
        </p:nvSpPr>
        <p:spPr>
          <a:xfrm>
            <a:off x="6933400" y="3796211"/>
            <a:ext cx="1629300" cy="10377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Excluded </a:t>
            </a:r>
            <a:r>
              <a:rPr i="1" lang="en"/>
              <a:t>g</a:t>
            </a:r>
            <a:r>
              <a:rPr i="1" lang="en"/>
              <a:t>ender</a:t>
            </a:r>
            <a:r>
              <a:rPr lang="en"/>
              <a:t>, </a:t>
            </a:r>
            <a:r>
              <a:rPr i="1" lang="en"/>
              <a:t>p</a:t>
            </a:r>
            <a:r>
              <a:rPr i="1" lang="en"/>
              <a:t>hone_service</a:t>
            </a:r>
            <a:r>
              <a:rPr lang="en"/>
              <a:t> as it has weak correlation and</a:t>
            </a:r>
            <a:r>
              <a:rPr i="1" lang="en"/>
              <a:t> </a:t>
            </a:r>
            <a:r>
              <a:rPr i="1" lang="en"/>
              <a:t>total_charges </a:t>
            </a:r>
            <a:r>
              <a:rPr lang="en"/>
              <a:t>from linear model only as it’s derived from other features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67"/>
          <p:cNvSpPr txBox="1"/>
          <p:nvPr>
            <p:ph idx="14" type="subTitle"/>
          </p:nvPr>
        </p:nvSpPr>
        <p:spPr>
          <a:xfrm>
            <a:off x="6933463" y="3263664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</a:t>
            </a:r>
            <a:endParaRPr/>
          </a:p>
        </p:txBody>
      </p:sp>
      <p:sp>
        <p:nvSpPr>
          <p:cNvPr id="589" name="Google Shape;589;p67"/>
          <p:cNvSpPr txBox="1"/>
          <p:nvPr>
            <p:ph idx="5" type="subTitle"/>
          </p:nvPr>
        </p:nvSpPr>
        <p:spPr>
          <a:xfrm>
            <a:off x="6933444" y="2591025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5" name="Google Shape;595;p68"/>
          <p:cNvSpPr txBox="1"/>
          <p:nvPr>
            <p:ph idx="1" type="body"/>
          </p:nvPr>
        </p:nvSpPr>
        <p:spPr>
          <a:xfrm>
            <a:off x="337075" y="2114550"/>
            <a:ext cx="4029000" cy="218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Linear models</a:t>
            </a:r>
            <a:r>
              <a:rPr lang="en" sz="1700"/>
              <a:t>: drop </a:t>
            </a:r>
            <a:r>
              <a:rPr i="1" lang="en" sz="1700"/>
              <a:t>total_charges</a:t>
            </a:r>
            <a:r>
              <a:rPr lang="en" sz="1700"/>
              <a:t> to improve generalization and reduce redundancy.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Tree-Based models</a:t>
            </a:r>
            <a:r>
              <a:rPr lang="en" sz="1700"/>
              <a:t>: keep </a:t>
            </a:r>
            <a:r>
              <a:rPr i="1" lang="en" sz="1700"/>
              <a:t>total_charges</a:t>
            </a:r>
            <a:r>
              <a:rPr lang="en" sz="1700"/>
              <a:t> for better model flexibility.</a:t>
            </a:r>
            <a:endParaRPr sz="1700"/>
          </a:p>
        </p:txBody>
      </p:sp>
      <p:sp>
        <p:nvSpPr>
          <p:cNvPr id="596" name="Google Shape;596;p68"/>
          <p:cNvSpPr txBox="1"/>
          <p:nvPr>
            <p:ph idx="4" type="subTitle"/>
          </p:nvPr>
        </p:nvSpPr>
        <p:spPr>
          <a:xfrm>
            <a:off x="361975" y="539900"/>
            <a:ext cx="4131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Pre-processing - </a:t>
            </a:r>
            <a:r>
              <a:rPr b="1" lang="en" sz="2200"/>
              <a:t>Correlation</a:t>
            </a:r>
            <a:endParaRPr b="1" sz="2200"/>
          </a:p>
        </p:txBody>
      </p:sp>
      <p:pic>
        <p:nvPicPr>
          <p:cNvPr id="597" name="Google Shape;597;p68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975" y="527925"/>
            <a:ext cx="4345625" cy="4380075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68"/>
          <p:cNvSpPr txBox="1"/>
          <p:nvPr>
            <p:ph idx="1" type="body"/>
          </p:nvPr>
        </p:nvSpPr>
        <p:spPr>
          <a:xfrm>
            <a:off x="348775" y="1135500"/>
            <a:ext cx="4029000" cy="10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>
                <a:latin typeface="Archivo"/>
                <a:ea typeface="Archivo"/>
                <a:cs typeface="Archivo"/>
                <a:sym typeface="Archivo"/>
              </a:rPr>
              <a:t>All models</a:t>
            </a:r>
            <a:r>
              <a:rPr lang="en" sz="1700"/>
              <a:t>: drop </a:t>
            </a:r>
            <a:r>
              <a:rPr i="1" lang="en" sz="1700"/>
              <a:t>gender</a:t>
            </a:r>
            <a:r>
              <a:rPr lang="en" sz="1700"/>
              <a:t>, </a:t>
            </a:r>
            <a:r>
              <a:rPr i="1" lang="en" sz="1700"/>
              <a:t>phone_service</a:t>
            </a:r>
            <a:r>
              <a:rPr lang="en" sz="1700"/>
              <a:t> for minimal impact and lack of variability.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9"/>
          <p:cNvSpPr/>
          <p:nvPr/>
        </p:nvSpPr>
        <p:spPr>
          <a:xfrm>
            <a:off x="227150" y="2053826"/>
            <a:ext cx="16572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4" name="Google Shape;604;p69"/>
          <p:cNvSpPr/>
          <p:nvPr/>
        </p:nvSpPr>
        <p:spPr>
          <a:xfrm>
            <a:off x="3700938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5" name="Google Shape;605;p69"/>
          <p:cNvSpPr/>
          <p:nvPr/>
        </p:nvSpPr>
        <p:spPr>
          <a:xfrm>
            <a:off x="1951437" y="2053826"/>
            <a:ext cx="16572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6" name="Google Shape;606;p69"/>
          <p:cNvSpPr/>
          <p:nvPr/>
        </p:nvSpPr>
        <p:spPr>
          <a:xfrm>
            <a:off x="5479906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7" name="Google Shape;607;p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8" name="Google Shape;608;p69"/>
          <p:cNvSpPr txBox="1"/>
          <p:nvPr>
            <p:ph type="title"/>
          </p:nvPr>
        </p:nvSpPr>
        <p:spPr>
          <a:xfrm>
            <a:off x="361975" y="1066100"/>
            <a:ext cx="32082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one of us worked on a specific model and tuned it to reach best results.</a:t>
            </a:r>
            <a:endParaRPr/>
          </a:p>
        </p:txBody>
      </p:sp>
      <p:sp>
        <p:nvSpPr>
          <p:cNvPr id="609" name="Google Shape;609;p69"/>
          <p:cNvSpPr txBox="1"/>
          <p:nvPr>
            <p:ph idx="6" type="subTitle"/>
          </p:nvPr>
        </p:nvSpPr>
        <p:spPr>
          <a:xfrm>
            <a:off x="365570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Simple, easy to interpret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Scalable, easy to deploy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0" name="Google Shape;610;p69"/>
          <p:cNvSpPr txBox="1"/>
          <p:nvPr>
            <p:ph idx="7" type="subTitle"/>
          </p:nvPr>
        </p:nvSpPr>
        <p:spPr>
          <a:xfrm>
            <a:off x="3837775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Handles </a:t>
            </a: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imbalance</a:t>
            </a: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 data well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High regularization that avoids overfitting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1" name="Google Shape;611;p69"/>
          <p:cNvSpPr txBox="1"/>
          <p:nvPr>
            <p:ph idx="8" type="subTitle"/>
          </p:nvPr>
        </p:nvSpPr>
        <p:spPr>
          <a:xfrm>
            <a:off x="2088453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+ SMOTE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To generate more records in our sample instead of using weights to balance data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2" name="Google Shape;612;p69"/>
          <p:cNvSpPr txBox="1"/>
          <p:nvPr>
            <p:ph idx="9" type="subTitle"/>
          </p:nvPr>
        </p:nvSpPr>
        <p:spPr>
          <a:xfrm>
            <a:off x="5615352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 + SMOTE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To generate more records in our sample instead of using weights to balance data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3" name="Google Shape;613;p69"/>
          <p:cNvSpPr txBox="1"/>
          <p:nvPr>
            <p:ph idx="13" type="subTitle"/>
          </p:nvPr>
        </p:nvSpPr>
        <p:spPr>
          <a:xfrm>
            <a:off x="361975" y="539900"/>
            <a:ext cx="4275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Modeling</a:t>
            </a:r>
            <a:endParaRPr b="1" sz="2200"/>
          </a:p>
        </p:txBody>
      </p:sp>
      <p:sp>
        <p:nvSpPr>
          <p:cNvPr id="614" name="Google Shape;614;p69"/>
          <p:cNvSpPr/>
          <p:nvPr/>
        </p:nvSpPr>
        <p:spPr>
          <a:xfrm>
            <a:off x="7251075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15" name="Google Shape;615;p69"/>
          <p:cNvSpPr txBox="1"/>
          <p:nvPr>
            <p:ph idx="9" type="subTitle"/>
          </p:nvPr>
        </p:nvSpPr>
        <p:spPr>
          <a:xfrm>
            <a:off x="7386522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LightGBM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Handles imbalance data well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Efficient speed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6" name="Google Shape;616;p69"/>
          <p:cNvSpPr txBox="1"/>
          <p:nvPr>
            <p:ph idx="4294967295" type="body"/>
          </p:nvPr>
        </p:nvSpPr>
        <p:spPr>
          <a:xfrm>
            <a:off x="7074200" y="4495995"/>
            <a:ext cx="19158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(SMOTE = Synthetic Minority Over-sampling Technique)</a:t>
            </a:r>
            <a:endParaRPr sz="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1" name="Google Shape;621;p70"/>
          <p:cNvCxnSpPr/>
          <p:nvPr/>
        </p:nvCxnSpPr>
        <p:spPr>
          <a:xfrm>
            <a:off x="356125" y="3080823"/>
            <a:ext cx="0" cy="19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70"/>
          <p:cNvCxnSpPr/>
          <p:nvPr/>
        </p:nvCxnSpPr>
        <p:spPr>
          <a:xfrm>
            <a:off x="2058625" y="2692248"/>
            <a:ext cx="0" cy="23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70"/>
          <p:cNvCxnSpPr/>
          <p:nvPr/>
        </p:nvCxnSpPr>
        <p:spPr>
          <a:xfrm>
            <a:off x="3761100" y="2238925"/>
            <a:ext cx="0" cy="277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70"/>
          <p:cNvCxnSpPr/>
          <p:nvPr/>
        </p:nvCxnSpPr>
        <p:spPr>
          <a:xfrm>
            <a:off x="5463588" y="3093084"/>
            <a:ext cx="0" cy="191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70"/>
          <p:cNvCxnSpPr/>
          <p:nvPr/>
        </p:nvCxnSpPr>
        <p:spPr>
          <a:xfrm>
            <a:off x="7166075" y="2381410"/>
            <a:ext cx="0" cy="26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6" name="Google Shape;626;p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7" name="Google Shape;627;p70"/>
          <p:cNvSpPr txBox="1"/>
          <p:nvPr>
            <p:ph idx="19" type="subTitle"/>
          </p:nvPr>
        </p:nvSpPr>
        <p:spPr>
          <a:xfrm>
            <a:off x="361975" y="3113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Evaluation</a:t>
            </a:r>
            <a:endParaRPr b="1" sz="2200"/>
          </a:p>
        </p:txBody>
      </p:sp>
      <p:sp>
        <p:nvSpPr>
          <p:cNvPr id="628" name="Google Shape;628;p70"/>
          <p:cNvSpPr txBox="1"/>
          <p:nvPr>
            <p:ph idx="2" type="subTitle"/>
          </p:nvPr>
        </p:nvSpPr>
        <p:spPr>
          <a:xfrm>
            <a:off x="613375" y="4311375"/>
            <a:ext cx="1188000" cy="4548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Logistic Regression</a:t>
            </a:r>
            <a:endParaRPr/>
          </a:p>
        </p:txBody>
      </p:sp>
      <p:sp>
        <p:nvSpPr>
          <p:cNvPr id="629" name="Google Shape;629;p70"/>
          <p:cNvSpPr txBox="1"/>
          <p:nvPr>
            <p:ph idx="6" type="title"/>
          </p:nvPr>
        </p:nvSpPr>
        <p:spPr>
          <a:xfrm>
            <a:off x="2121300" y="2632350"/>
            <a:ext cx="1577100" cy="16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rgbClr val="FFE599"/>
                </a:highlight>
              </a:rPr>
              <a:t>79</a:t>
            </a:r>
            <a:r>
              <a:rPr lang="en">
                <a:solidFill>
                  <a:schemeClr val="lt1"/>
                </a:solidFill>
                <a:highlight>
                  <a:srgbClr val="FFE599"/>
                </a:highlight>
              </a:rPr>
              <a:t>%</a:t>
            </a:r>
            <a:endParaRPr>
              <a:solidFill>
                <a:schemeClr val="lt1"/>
              </a:solidFill>
              <a:highlight>
                <a:srgbClr val="FFE599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280758"/>
                </a:highlight>
              </a:rPr>
              <a:t>50%</a:t>
            </a:r>
            <a:endParaRPr sz="4100">
              <a:highlight>
                <a:srgbClr val="280758"/>
              </a:highlight>
            </a:endParaRPr>
          </a:p>
        </p:txBody>
      </p:sp>
      <p:sp>
        <p:nvSpPr>
          <p:cNvPr id="630" name="Google Shape;630;p70"/>
          <p:cNvSpPr txBox="1"/>
          <p:nvPr>
            <p:ph type="title"/>
          </p:nvPr>
        </p:nvSpPr>
        <p:spPr>
          <a:xfrm>
            <a:off x="429025" y="1923925"/>
            <a:ext cx="1556700" cy="16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280758"/>
                </a:highlight>
              </a:rPr>
              <a:t>48%</a:t>
            </a:r>
            <a:endParaRPr sz="4100">
              <a:highlight>
                <a:srgbClr val="280758"/>
              </a:highlight>
            </a:endParaRPr>
          </a:p>
        </p:txBody>
      </p:sp>
      <p:sp>
        <p:nvSpPr>
          <p:cNvPr id="631" name="Google Shape;631;p70"/>
          <p:cNvSpPr txBox="1"/>
          <p:nvPr>
            <p:ph idx="4" type="subTitle"/>
          </p:nvPr>
        </p:nvSpPr>
        <p:spPr>
          <a:xfrm>
            <a:off x="2330712" y="4311375"/>
            <a:ext cx="11583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Logistic + SMOTE</a:t>
            </a:r>
            <a:endParaRPr>
              <a:latin typeface="Archivo SemiBold"/>
              <a:ea typeface="Archivo SemiBold"/>
              <a:cs typeface="Archivo SemiBold"/>
              <a:sym typeface="Archivo SemiBold"/>
            </a:endParaRPr>
          </a:p>
        </p:txBody>
      </p:sp>
      <p:sp>
        <p:nvSpPr>
          <p:cNvPr id="632" name="Google Shape;632;p70"/>
          <p:cNvSpPr txBox="1"/>
          <p:nvPr>
            <p:ph idx="7" type="subTitle"/>
          </p:nvPr>
        </p:nvSpPr>
        <p:spPr>
          <a:xfrm>
            <a:off x="4292699" y="4361550"/>
            <a:ext cx="6393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XGBoost</a:t>
            </a:r>
            <a:endParaRPr/>
          </a:p>
        </p:txBody>
      </p:sp>
      <p:sp>
        <p:nvSpPr>
          <p:cNvPr id="633" name="Google Shape;633;p70"/>
          <p:cNvSpPr txBox="1"/>
          <p:nvPr>
            <p:ph idx="9" type="title"/>
          </p:nvPr>
        </p:nvSpPr>
        <p:spPr>
          <a:xfrm>
            <a:off x="3823800" y="1923925"/>
            <a:ext cx="1577100" cy="14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78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280758"/>
                </a:highlight>
              </a:rPr>
              <a:t>50%</a:t>
            </a:r>
            <a:endParaRPr sz="4100">
              <a:highlight>
                <a:srgbClr val="280758"/>
              </a:highlight>
            </a:endParaRPr>
          </a:p>
        </p:txBody>
      </p:sp>
      <p:sp>
        <p:nvSpPr>
          <p:cNvPr id="634" name="Google Shape;634;p70"/>
          <p:cNvSpPr txBox="1"/>
          <p:nvPr>
            <p:ph idx="13" type="subTitle"/>
          </p:nvPr>
        </p:nvSpPr>
        <p:spPr>
          <a:xfrm>
            <a:off x="5690836" y="4311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XGBoost + SMOTE</a:t>
            </a:r>
            <a:endParaRPr/>
          </a:p>
        </p:txBody>
      </p:sp>
      <p:sp>
        <p:nvSpPr>
          <p:cNvPr id="635" name="Google Shape;635;p70"/>
          <p:cNvSpPr txBox="1"/>
          <p:nvPr>
            <p:ph idx="15" type="title"/>
          </p:nvPr>
        </p:nvSpPr>
        <p:spPr>
          <a:xfrm>
            <a:off x="5526300" y="2692250"/>
            <a:ext cx="1556700" cy="152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62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280758"/>
                </a:highlight>
              </a:rPr>
              <a:t>53%</a:t>
            </a:r>
            <a:endParaRPr sz="4100">
              <a:highlight>
                <a:srgbClr val="280758"/>
              </a:highlight>
            </a:endParaRPr>
          </a:p>
        </p:txBody>
      </p:sp>
      <p:sp>
        <p:nvSpPr>
          <p:cNvPr id="636" name="Google Shape;636;p70"/>
          <p:cNvSpPr txBox="1"/>
          <p:nvPr>
            <p:ph idx="16" type="subTitle"/>
          </p:nvPr>
        </p:nvSpPr>
        <p:spPr>
          <a:xfrm>
            <a:off x="7652699" y="4311375"/>
            <a:ext cx="7512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LightGBM</a:t>
            </a:r>
            <a:endParaRPr/>
          </a:p>
        </p:txBody>
      </p:sp>
      <p:sp>
        <p:nvSpPr>
          <p:cNvPr id="637" name="Google Shape;637;p70"/>
          <p:cNvSpPr txBox="1"/>
          <p:nvPr>
            <p:ph idx="18" type="title"/>
          </p:nvPr>
        </p:nvSpPr>
        <p:spPr>
          <a:xfrm>
            <a:off x="7239750" y="1826850"/>
            <a:ext cx="1577100" cy="14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79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280758"/>
                </a:highlight>
              </a:rPr>
              <a:t>49%</a:t>
            </a:r>
            <a:endParaRPr sz="4100">
              <a:highlight>
                <a:srgbClr val="280758"/>
              </a:highlight>
            </a:endParaRPr>
          </a:p>
        </p:txBody>
      </p:sp>
      <p:sp>
        <p:nvSpPr>
          <p:cNvPr id="638" name="Google Shape;638;p70"/>
          <p:cNvSpPr txBox="1"/>
          <p:nvPr>
            <p:ph idx="4294967295" type="title"/>
          </p:nvPr>
        </p:nvSpPr>
        <p:spPr>
          <a:xfrm>
            <a:off x="318025" y="950225"/>
            <a:ext cx="8657400" cy="7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chose our main evaluation metric to be </a:t>
            </a:r>
            <a:r>
              <a:rPr b="1" lang="en" sz="1300"/>
              <a:t>Recall </a:t>
            </a:r>
            <a:r>
              <a:rPr lang="en" sz="1300"/>
              <a:t>because identifying FNs is the top priority to our business problem.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However, we also </a:t>
            </a:r>
            <a:r>
              <a:rPr lang="en" sz="1300"/>
              <a:t>aim for: </a:t>
            </a:r>
            <a:r>
              <a:rPr b="1" lang="en" sz="1300"/>
              <a:t>Acceptable Precision</a:t>
            </a:r>
            <a:r>
              <a:rPr lang="en" sz="1300"/>
              <a:t> </a:t>
            </a:r>
            <a:r>
              <a:rPr lang="en" sz="1300"/>
              <a:t>to ensure that we do not waste efforts or resources on customers who weren’t actually</a:t>
            </a:r>
            <a:r>
              <a:rPr lang="en" sz="1300"/>
              <a:t> at risk.</a:t>
            </a:r>
            <a:endParaRPr sz="1300"/>
          </a:p>
        </p:txBody>
      </p:sp>
      <p:cxnSp>
        <p:nvCxnSpPr>
          <p:cNvPr id="639" name="Google Shape;639;p70"/>
          <p:cNvCxnSpPr/>
          <p:nvPr/>
        </p:nvCxnSpPr>
        <p:spPr>
          <a:xfrm>
            <a:off x="8890525" y="3080823"/>
            <a:ext cx="0" cy="19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0" name="Google Shape;640;p70"/>
          <p:cNvSpPr txBox="1"/>
          <p:nvPr>
            <p:ph idx="4294967295" type="body"/>
          </p:nvPr>
        </p:nvSpPr>
        <p:spPr>
          <a:xfrm>
            <a:off x="7759925" y="381200"/>
            <a:ext cx="10779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Purple: Precision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FFFFF"/>
      </a:dk1>
      <a:lt1>
        <a:srgbClr val="2C2C2E"/>
      </a:lt1>
      <a:dk2>
        <a:srgbClr val="B5B5B7"/>
      </a:dk2>
      <a:lt2>
        <a:srgbClr val="D6DEE6"/>
      </a:lt2>
      <a:accent1>
        <a:srgbClr val="0141FA"/>
      </a:accent1>
      <a:accent2>
        <a:srgbClr val="0B67FF"/>
      </a:accent2>
      <a:accent3>
        <a:srgbClr val="3E319E"/>
      </a:accent3>
      <a:accent4>
        <a:srgbClr val="5920CA"/>
      </a:accent4>
      <a:accent5>
        <a:srgbClr val="9900FF"/>
      </a:accent5>
      <a:accent6>
        <a:srgbClr val="3C4043"/>
      </a:accent6>
      <a:hlink>
        <a:srgbClr val="B5B5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